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5.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6.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7.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8.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9.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0.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25.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bookmarkIdSeed="2">
  <p:sldMasterIdLst>
    <p:sldMasterId id="2147483648" r:id="rId1"/>
  </p:sldMasterIdLst>
  <p:notesMasterIdLst>
    <p:notesMasterId r:id="rId52"/>
  </p:notesMasterIdLst>
  <p:handoutMasterIdLst>
    <p:handoutMasterId r:id="rId53"/>
  </p:handoutMasterIdLst>
  <p:sldIdLst>
    <p:sldId id="256" r:id="rId2"/>
    <p:sldId id="257" r:id="rId3"/>
    <p:sldId id="262" r:id="rId4"/>
    <p:sldId id="258" r:id="rId5"/>
    <p:sldId id="268" r:id="rId6"/>
    <p:sldId id="274" r:id="rId7"/>
    <p:sldId id="281" r:id="rId8"/>
    <p:sldId id="322" r:id="rId9"/>
    <p:sldId id="275" r:id="rId10"/>
    <p:sldId id="272" r:id="rId11"/>
    <p:sldId id="299" r:id="rId12"/>
    <p:sldId id="278" r:id="rId13"/>
    <p:sldId id="301" r:id="rId14"/>
    <p:sldId id="300" r:id="rId15"/>
    <p:sldId id="270" r:id="rId16"/>
    <p:sldId id="271" r:id="rId17"/>
    <p:sldId id="313" r:id="rId18"/>
    <p:sldId id="283" r:id="rId19"/>
    <p:sldId id="282" r:id="rId20"/>
    <p:sldId id="284" r:id="rId21"/>
    <p:sldId id="285" r:id="rId22"/>
    <p:sldId id="286" r:id="rId23"/>
    <p:sldId id="287" r:id="rId24"/>
    <p:sldId id="288" r:id="rId25"/>
    <p:sldId id="289" r:id="rId26"/>
    <p:sldId id="261" r:id="rId27"/>
    <p:sldId id="310" r:id="rId28"/>
    <p:sldId id="311" r:id="rId29"/>
    <p:sldId id="316" r:id="rId30"/>
    <p:sldId id="312" r:id="rId31"/>
    <p:sldId id="302" r:id="rId32"/>
    <p:sldId id="304" r:id="rId33"/>
    <p:sldId id="315" r:id="rId34"/>
    <p:sldId id="303" r:id="rId35"/>
    <p:sldId id="305" r:id="rId36"/>
    <p:sldId id="306" r:id="rId37"/>
    <p:sldId id="318" r:id="rId38"/>
    <p:sldId id="319" r:id="rId39"/>
    <p:sldId id="308" r:id="rId40"/>
    <p:sldId id="264" r:id="rId41"/>
    <p:sldId id="314" r:id="rId42"/>
    <p:sldId id="276" r:id="rId43"/>
    <p:sldId id="277" r:id="rId44"/>
    <p:sldId id="307" r:id="rId45"/>
    <p:sldId id="273" r:id="rId46"/>
    <p:sldId id="292" r:id="rId47"/>
    <p:sldId id="291" r:id="rId48"/>
    <p:sldId id="321" r:id="rId49"/>
    <p:sldId id="295" r:id="rId50"/>
    <p:sldId id="320" r:id="rId51"/>
  </p:sldIdLst>
  <p:sldSz cx="12192000" cy="6858000"/>
  <p:notesSz cx="7315200" cy="96012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5D5C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618" autoAdjust="0"/>
    <p:restoredTop sz="77199" autoAdjust="0"/>
  </p:normalViewPr>
  <p:slideViewPr>
    <p:cSldViewPr snapToGrid="0">
      <p:cViewPr varScale="1">
        <p:scale>
          <a:sx n="57" d="100"/>
          <a:sy n="57" d="100"/>
        </p:scale>
        <p:origin x="1194" y="78"/>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57" d="100"/>
          <a:sy n="57" d="100"/>
        </p:scale>
        <p:origin x="1980" y="7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handoutMaster" Target="handoutMasters/handoutMaster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6_5">
  <dgm:title val=""/>
  <dgm:desc val=""/>
  <dgm:catLst>
    <dgm:cat type="accent6" pri="11500"/>
  </dgm:catLst>
  <dgm:styleLbl name="node0">
    <dgm:fillClrLst meth="cycle">
      <a:schemeClr val="accent6">
        <a:alpha val="80000"/>
      </a:schemeClr>
    </dgm:fillClrLst>
    <dgm:linClrLst meth="repeat">
      <a:schemeClr val="lt1"/>
    </dgm:linClrLst>
    <dgm:effectClrLst/>
    <dgm:txLinClrLst/>
    <dgm:txFillClrLst/>
    <dgm:txEffectClrLst/>
  </dgm:styleLbl>
  <dgm:styleLbl name="alignNode1">
    <dgm:fillClrLst>
      <a:schemeClr val="accent6">
        <a:alpha val="90000"/>
      </a:schemeClr>
      <a:schemeClr val="accent6">
        <a:alpha val="50000"/>
      </a:schemeClr>
    </dgm:fillClrLst>
    <dgm:linClrLst>
      <a:schemeClr val="accent6">
        <a:alpha val="90000"/>
      </a:schemeClr>
      <a:schemeClr val="accent6">
        <a:alpha val="50000"/>
      </a:schemeClr>
    </dgm:linClrLst>
    <dgm:effectClrLst/>
    <dgm:txLinClrLst/>
    <dgm:txFillClrLst/>
    <dgm:txEffectClrLst/>
  </dgm:styleLbl>
  <dgm:styleLbl name="node1">
    <dgm:fillClrLst>
      <a:schemeClr val="accent6">
        <a:alpha val="90000"/>
      </a:schemeClr>
      <a:schemeClr val="accent6">
        <a:alpha val="50000"/>
      </a:schemeClr>
    </dgm:fillClrLst>
    <dgm:linClrLst meth="repeat">
      <a:schemeClr val="lt1"/>
    </dgm:linClrLst>
    <dgm:effectClrLst/>
    <dgm:txLinClrLst/>
    <dgm:txFillClrLst/>
    <dgm:txEffectClrLst/>
  </dgm:styleLbl>
  <dgm:styleLbl name="lnNode1">
    <dgm:fillClrLst>
      <a:schemeClr val="accent6">
        <a:shade val="90000"/>
      </a:schemeClr>
      <a:schemeClr val="accent6">
        <a:tint val="50000"/>
        <a:alpha val="50000"/>
      </a:schemeClr>
    </dgm:fillClrLst>
    <dgm:linClrLst meth="repeat">
      <a:schemeClr val="lt1"/>
    </dgm:linClrLst>
    <dgm:effectClrLst/>
    <dgm:txLinClrLst/>
    <dgm:txFillClrLst/>
    <dgm:txEffectClrLst/>
  </dgm:styleLbl>
  <dgm:styleLbl name="vennNode1">
    <dgm:fillClrLst>
      <a:schemeClr val="accent6">
        <a:shade val="80000"/>
        <a:alpha val="50000"/>
      </a:schemeClr>
      <a:schemeClr val="accent6">
        <a:alpha val="80000"/>
      </a:schemeClr>
    </dgm:fillClrLst>
    <dgm:linClrLst meth="repeat">
      <a:schemeClr val="lt1"/>
    </dgm:linClrLst>
    <dgm:effectClrLst/>
    <dgm:txLinClrLst/>
    <dgm:txFillClrLst/>
    <dgm:txEffectClrLst/>
  </dgm:styleLbl>
  <dgm:styleLbl name="node2">
    <dgm:fillClrLst>
      <a:schemeClr val="accent6">
        <a:alpha val="70000"/>
      </a:schemeClr>
    </dgm:fillClrLst>
    <dgm:linClrLst meth="repeat">
      <a:schemeClr val="lt1"/>
    </dgm:linClrLst>
    <dgm:effectClrLst/>
    <dgm:txLinClrLst/>
    <dgm:txFillClrLst/>
    <dgm:txEffectClrLst/>
  </dgm:styleLbl>
  <dgm:styleLbl name="node3">
    <dgm:fillClrLst>
      <a:schemeClr val="accent6">
        <a:alpha val="50000"/>
      </a:schemeClr>
    </dgm:fillClrLst>
    <dgm:linClrLst meth="repeat">
      <a:schemeClr val="lt1"/>
    </dgm:linClrLst>
    <dgm:effectClrLst/>
    <dgm:txLinClrLst/>
    <dgm:txFillClrLst/>
    <dgm:txEffectClrLst/>
  </dgm:styleLbl>
  <dgm:styleLbl name="node4">
    <dgm:fillClrLst>
      <a:schemeClr val="accent6">
        <a:alpha val="30000"/>
      </a:schemeClr>
    </dgm:fillClrLst>
    <dgm:linClrLst meth="repeat">
      <a:schemeClr val="lt1"/>
    </dgm:linClrLst>
    <dgm:effectClrLst/>
    <dgm:txLinClrLst/>
    <dgm:txFillClrLst/>
    <dgm:txEffectClrLst/>
  </dgm:styleLbl>
  <dgm:styleLbl name="fgImgPlace1">
    <dgm:fillClrLst>
      <a:schemeClr val="accent6">
        <a:tint val="50000"/>
        <a:alpha val="90000"/>
      </a:schemeClr>
      <a:schemeClr val="accent6">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fg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bg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sibTrans1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alpha val="90000"/>
      </a:schemeClr>
    </dgm:fillClrLst>
    <dgm:linClrLst meth="repeat">
      <a:schemeClr val="lt1"/>
    </dgm:linClrLst>
    <dgm:effectClrLst/>
    <dgm:txLinClrLst/>
    <dgm:txFillClrLst/>
    <dgm:txEffectClrLst/>
  </dgm:styleLbl>
  <dgm:styleLbl name="asst1">
    <dgm:fillClrLst meth="repeat">
      <a:schemeClr val="accent6">
        <a:alpha val="90000"/>
      </a:schemeClr>
    </dgm:fillClrLst>
    <dgm:linClrLst meth="repeat">
      <a:schemeClr val="lt1"/>
    </dgm:linClrLst>
    <dgm:effectClrLst/>
    <dgm:txLinClrLst/>
    <dgm:txFillClrLst/>
    <dgm:txEffectClrLst/>
  </dgm:styleLbl>
  <dgm:styleLbl name="asst2">
    <dgm:fillClrLst>
      <a:schemeClr val="accent6">
        <a:alpha val="90000"/>
      </a:schemeClr>
    </dgm:fillClrLst>
    <dgm:linClrLst meth="repeat">
      <a:schemeClr val="lt1"/>
    </dgm:linClrLst>
    <dgm:effectClrLst/>
    <dgm:txLinClrLst/>
    <dgm:txFillClrLst/>
    <dgm:txEffectClrLst/>
  </dgm:styleLbl>
  <dgm:styleLbl name="asst3">
    <dgm:fillClrLst>
      <a:schemeClr val="accent6">
        <a:alpha val="70000"/>
      </a:schemeClr>
    </dgm:fillClrLst>
    <dgm:linClrLst meth="repeat">
      <a:schemeClr val="lt1"/>
    </dgm:linClrLst>
    <dgm:effectClrLst/>
    <dgm:txLinClrLst/>
    <dgm:txFillClrLst/>
    <dgm:txEffectClrLst/>
  </dgm:styleLbl>
  <dgm:styleLbl name="asst4">
    <dgm:fillClrLst>
      <a:schemeClr val="accent6">
        <a:alpha val="50000"/>
      </a:schemeClr>
    </dgm:fillClrLst>
    <dgm:linClrLst meth="repeat">
      <a:schemeClr val="lt1"/>
    </dgm:linClrLst>
    <dgm:effectClrLst/>
    <dgm:txLinClrLst/>
    <dgm:txFillClrLst/>
    <dgm:txEffectClrLst/>
  </dgm:styleLbl>
  <dgm:styleLbl name="parChTrans2D1">
    <dgm:fillClrLst meth="repeat">
      <a:schemeClr val="accent6">
        <a:shade val="80000"/>
      </a:schemeClr>
    </dgm:fillClrLst>
    <dgm:linClrLst meth="repeat">
      <a:schemeClr val="accent6">
        <a:shade val="80000"/>
      </a:schemeClr>
    </dgm:linClrLst>
    <dgm:effectClrLst/>
    <dgm:txLinClrLst/>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dk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a:tint val="90000"/>
      </a:schemeClr>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6">
        <a:alpha val="90000"/>
      </a:schemeClr>
      <a:schemeClr val="accent6">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a:schemeClr val="accent6">
        <a:alpha val="90000"/>
        <a:tint val="40000"/>
      </a:schemeClr>
      <a:schemeClr val="accent6">
        <a:alpha val="5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50000"/>
      </a:schemeClr>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3_4">
  <dgm:title val=""/>
  <dgm:desc val=""/>
  <dgm:catLst>
    <dgm:cat type="accent3" pri="11400"/>
  </dgm:catLst>
  <dgm:styleLbl name="node0">
    <dgm:fillClrLst meth="cycle">
      <a:schemeClr val="accent3">
        <a:shade val="60000"/>
      </a:schemeClr>
    </dgm:fillClrLst>
    <dgm:linClrLst meth="repeat">
      <a:schemeClr val="lt1"/>
    </dgm:linClrLst>
    <dgm:effectClrLst/>
    <dgm:txLinClrLst/>
    <dgm:txFillClrLst/>
    <dgm:txEffectClrLst/>
  </dgm:styleLbl>
  <dgm:styleLbl name="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alignNode1">
    <dgm:fillClrLst meth="cycle">
      <a:schemeClr val="accent3">
        <a:shade val="50000"/>
      </a:schemeClr>
      <a:schemeClr val="accent3">
        <a:tint val="55000"/>
      </a:schemeClr>
    </dgm:fillClrLst>
    <dgm:linClrLst meth="cycle">
      <a:schemeClr val="accent3">
        <a:shade val="50000"/>
      </a:schemeClr>
      <a:schemeClr val="accent3">
        <a:tint val="55000"/>
      </a:schemeClr>
    </dgm:linClrLst>
    <dgm:effectClrLst/>
    <dgm:txLinClrLst/>
    <dgm:txFillClrLst/>
    <dgm:txEffectClrLst/>
  </dgm:styleLbl>
  <dgm:styleLbl name="ln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vennNode1">
    <dgm:fillClrLst meth="cycle">
      <a:schemeClr val="accent3">
        <a:shade val="80000"/>
        <a:alpha val="50000"/>
      </a:schemeClr>
      <a:schemeClr val="accent3">
        <a:tint val="50000"/>
        <a:alpha val="50000"/>
      </a:schemeClr>
    </dgm:fillClrLst>
    <dgm:linClrLst meth="repeat">
      <a:schemeClr val="lt1"/>
    </dgm:linClrLst>
    <dgm:effectClrLst/>
    <dgm:txLinClrLst/>
    <dgm:txFillClrLst/>
    <dgm:txEffectClrLst/>
  </dgm:styleLbl>
  <dgm:styleLbl name="node2">
    <dgm:fillClrLst>
      <a:schemeClr val="accent3">
        <a:shade val="80000"/>
      </a:schemeClr>
    </dgm:fillClrLst>
    <dgm:linClrLst meth="repeat">
      <a:schemeClr val="lt1"/>
    </dgm:linClrLst>
    <dgm:effectClrLst/>
    <dgm:txLinClrLst/>
    <dgm:txFillClrLst/>
    <dgm:txEffectClrLst/>
  </dgm:styleLbl>
  <dgm:styleLbl name="node3">
    <dgm:fillClrLst>
      <a:schemeClr val="accent3">
        <a:tint val="99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f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b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sibTrans1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0000"/>
      </a:schemeClr>
    </dgm:fillClrLst>
    <dgm:linClrLst meth="repeat">
      <a:schemeClr val="lt1"/>
    </dgm:linClrLst>
    <dgm:effectClrLst/>
    <dgm:txLinClrLst/>
    <dgm:txFillClrLst/>
    <dgm:txEffectClrLst/>
  </dgm:styleLbl>
  <dgm:styleLbl name="asst3">
    <dgm:fillClrLst>
      <a:schemeClr val="accent3">
        <a:tint val="70000"/>
      </a:schemeClr>
    </dgm:fillClrLst>
    <dgm:linClrLst meth="repeat">
      <a:schemeClr val="lt1"/>
    </dgm:linClrLst>
    <dgm:effectClrLst/>
    <dgm:txLinClrLst/>
    <dgm:txFillClrLst/>
    <dgm:txEffectClrLst/>
  </dgm:styleLbl>
  <dgm:styleLbl name="asst4">
    <dgm:fillClrLst>
      <a:schemeClr val="accent3">
        <a:tint val="5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align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bgAccFollowNode1">
    <dgm:fillClrLst meth="repeat">
      <a:schemeClr val="accent3">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55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4">
  <dgm:title val=""/>
  <dgm:desc val=""/>
  <dgm:catLst>
    <dgm:cat type="accent2" pri="11400"/>
  </dgm:catLst>
  <dgm:styleLbl name="node0">
    <dgm:fillClrLst meth="cycle">
      <a:schemeClr val="accent2">
        <a:shade val="60000"/>
      </a:schemeClr>
    </dgm:fillClrLst>
    <dgm:linClrLst meth="repeat">
      <a:schemeClr val="lt1"/>
    </dgm:linClrLst>
    <dgm:effectClrLst/>
    <dgm:txLinClrLst/>
    <dgm:txFillClrLst/>
    <dgm:txEffectClrLst/>
  </dgm:styleLbl>
  <dgm:styleLbl name="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alignNode1">
    <dgm:fillClrLst meth="cycle">
      <a:schemeClr val="accent2">
        <a:shade val="50000"/>
      </a:schemeClr>
      <a:schemeClr val="accent2">
        <a:tint val="45000"/>
      </a:schemeClr>
    </dgm:fillClrLst>
    <dgm:linClrLst meth="cycle">
      <a:schemeClr val="accent2">
        <a:shade val="50000"/>
      </a:schemeClr>
      <a:schemeClr val="accent2">
        <a:tint val="45000"/>
      </a:schemeClr>
    </dgm:linClrLst>
    <dgm:effectClrLst/>
    <dgm:txLinClrLst/>
    <dgm:txFillClrLst/>
    <dgm:txEffectClrLst/>
  </dgm:styleLbl>
  <dgm:styleLbl name="ln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vennNode1">
    <dgm:fillClrLst meth="cycle">
      <a:schemeClr val="accent2">
        <a:shade val="80000"/>
        <a:alpha val="50000"/>
      </a:schemeClr>
      <a:schemeClr val="accent2">
        <a:tint val="45000"/>
        <a:alpha val="50000"/>
      </a:schemeClr>
    </dgm:fillClrLst>
    <dgm:linClrLst meth="repeat">
      <a:schemeClr val="lt1"/>
    </dgm:linClrLst>
    <dgm:effectClrLst/>
    <dgm:txLinClrLst/>
    <dgm:txFillClrLst/>
    <dgm:txEffectClrLst/>
  </dgm:styleLbl>
  <dgm:styleLbl name="node2">
    <dgm:fillClrLst>
      <a:schemeClr val="accent2">
        <a:shade val="80000"/>
      </a:schemeClr>
    </dgm:fillClrLst>
    <dgm:linClrLst meth="repeat">
      <a:schemeClr val="lt1"/>
    </dgm:linClrLst>
    <dgm:effectClrLst/>
    <dgm:txLinClrLst/>
    <dgm:txFillClrLst/>
    <dgm:txEffectClrLst/>
  </dgm:styleLbl>
  <dgm:styleLbl name="node3">
    <dgm:fillClrLst>
      <a:schemeClr val="accent2">
        <a:tint val="99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f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b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sibTrans1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0000"/>
      </a:schemeClr>
    </dgm:fillClrLst>
    <dgm:linClrLst meth="repeat">
      <a:schemeClr val="lt1"/>
    </dgm:linClrLst>
    <dgm:effectClrLst/>
    <dgm:txLinClrLst/>
    <dgm:txFillClrLst/>
    <dgm:txEffectClrLst/>
  </dgm:styleLbl>
  <dgm:styleLbl name="asst3">
    <dgm:fillClrLst>
      <a:schemeClr val="accent2">
        <a:tint val="70000"/>
      </a:schemeClr>
    </dgm:fillClrLst>
    <dgm:linClrLst meth="repeat">
      <a:schemeClr val="lt1"/>
    </dgm:linClrLst>
    <dgm:effectClrLst/>
    <dgm:txLinClrLst/>
    <dgm:txFillClrLst/>
    <dgm:txEffectClrLst/>
  </dgm:styleLbl>
  <dgm:styleLbl name="asst4">
    <dgm:fillClrLst>
      <a:schemeClr val="accent2">
        <a:tint val="5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align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bgAccFollowNode1">
    <dgm:fillClrLst meth="repeat">
      <a:schemeClr val="accent2">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55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0DE8F10-3DFC-475D-A044-84772409B972}" type="doc">
      <dgm:prSet loTypeId="urn:microsoft.com/office/officeart/2005/8/layout/pyramid2" loCatId="pyramid" qsTypeId="urn:microsoft.com/office/officeart/2005/8/quickstyle/3d2" qsCatId="3D" csTypeId="urn:microsoft.com/office/officeart/2005/8/colors/accent6_5" csCatId="accent6" phldr="1"/>
      <dgm:spPr/>
    </dgm:pt>
    <dgm:pt modelId="{0C738218-4272-4AAC-9BDD-2B4A7CB8E493}">
      <dgm:prSet phldrT="[Text]"/>
      <dgm:spPr/>
      <dgm:t>
        <a:bodyPr/>
        <a:lstStyle/>
        <a:p>
          <a:r>
            <a:rPr lang="en-US" dirty="0" smtClean="0"/>
            <a:t>Reliability of AI Predictions</a:t>
          </a:r>
          <a:endParaRPr lang="en-US" dirty="0"/>
        </a:p>
      </dgm:t>
    </dgm:pt>
    <dgm:pt modelId="{CF67BF9B-3A81-437B-AD7A-363578B3B652}" type="parTrans" cxnId="{E5A7423A-5B3D-4F1E-BA7F-FC9FE8E78217}">
      <dgm:prSet/>
      <dgm:spPr/>
      <dgm:t>
        <a:bodyPr/>
        <a:lstStyle/>
        <a:p>
          <a:endParaRPr lang="en-US"/>
        </a:p>
      </dgm:t>
    </dgm:pt>
    <dgm:pt modelId="{1D76EFBC-7805-470E-9CB6-0D342903FD7B}" type="sibTrans" cxnId="{E5A7423A-5B3D-4F1E-BA7F-FC9FE8E78217}">
      <dgm:prSet/>
      <dgm:spPr/>
      <dgm:t>
        <a:bodyPr/>
        <a:lstStyle/>
        <a:p>
          <a:endParaRPr lang="en-US"/>
        </a:p>
      </dgm:t>
    </dgm:pt>
    <dgm:pt modelId="{E578DC08-D2F7-4D1C-81D4-93EF07E02B59}">
      <dgm:prSet/>
      <dgm:spPr/>
      <dgm:t>
        <a:bodyPr/>
        <a:lstStyle/>
        <a:p>
          <a:r>
            <a:rPr lang="en-US" dirty="0" smtClean="0"/>
            <a:t>A single dominant AI or many</a:t>
          </a:r>
        </a:p>
      </dgm:t>
    </dgm:pt>
    <dgm:pt modelId="{88A4D1CB-783B-4B1D-A082-0194620FB7B0}" type="parTrans" cxnId="{487DF6B7-A989-4841-B6CD-C5F3ED7A145B}">
      <dgm:prSet/>
      <dgm:spPr/>
      <dgm:t>
        <a:bodyPr/>
        <a:lstStyle/>
        <a:p>
          <a:endParaRPr lang="en-US"/>
        </a:p>
      </dgm:t>
    </dgm:pt>
    <dgm:pt modelId="{3EC12CAF-2C97-4165-AEA7-9314E77C7632}" type="sibTrans" cxnId="{487DF6B7-A989-4841-B6CD-C5F3ED7A145B}">
      <dgm:prSet/>
      <dgm:spPr/>
      <dgm:t>
        <a:bodyPr/>
        <a:lstStyle/>
        <a:p>
          <a:endParaRPr lang="en-US"/>
        </a:p>
      </dgm:t>
    </dgm:pt>
    <dgm:pt modelId="{46A49962-BE6C-4CD2-BCE7-E210147645E6}">
      <dgm:prSet/>
      <dgm:spPr/>
      <dgm:t>
        <a:bodyPr/>
        <a:lstStyle/>
        <a:p>
          <a:r>
            <a:rPr lang="en-US" dirty="0" smtClean="0"/>
            <a:t>How intelligent AI will become</a:t>
          </a:r>
        </a:p>
      </dgm:t>
    </dgm:pt>
    <dgm:pt modelId="{7D1B57B7-44E2-46BD-8B9F-72E7CD37AA57}" type="parTrans" cxnId="{3D5220F4-CF38-4A15-ACB6-C0029D3098DC}">
      <dgm:prSet/>
      <dgm:spPr/>
      <dgm:t>
        <a:bodyPr/>
        <a:lstStyle/>
        <a:p>
          <a:endParaRPr lang="en-US"/>
        </a:p>
      </dgm:t>
    </dgm:pt>
    <dgm:pt modelId="{1635E0B2-8A59-4FD6-A583-7AD906CB603F}" type="sibTrans" cxnId="{3D5220F4-CF38-4A15-ACB6-C0029D3098DC}">
      <dgm:prSet/>
      <dgm:spPr/>
      <dgm:t>
        <a:bodyPr/>
        <a:lstStyle/>
        <a:p>
          <a:endParaRPr lang="en-US"/>
        </a:p>
      </dgm:t>
    </dgm:pt>
    <dgm:pt modelId="{A5152C8C-C958-49F5-AB7B-B4A814AF4887}">
      <dgm:prSet/>
      <dgm:spPr/>
      <dgm:t>
        <a:bodyPr/>
        <a:lstStyle/>
        <a:p>
          <a:r>
            <a:rPr lang="en-US" dirty="0" smtClean="0"/>
            <a:t>Whether extremely intelligent AI can be controlled</a:t>
          </a:r>
        </a:p>
      </dgm:t>
    </dgm:pt>
    <dgm:pt modelId="{2ADDCA7B-EAD0-475B-A426-F51BD73D9B04}" type="parTrans" cxnId="{E3F696A2-7927-4305-8815-939077C5155F}">
      <dgm:prSet/>
      <dgm:spPr/>
      <dgm:t>
        <a:bodyPr/>
        <a:lstStyle/>
        <a:p>
          <a:endParaRPr lang="en-US"/>
        </a:p>
      </dgm:t>
    </dgm:pt>
    <dgm:pt modelId="{34333BA5-5DEE-43A1-B04D-7390E4A25700}" type="sibTrans" cxnId="{E3F696A2-7927-4305-8815-939077C5155F}">
      <dgm:prSet/>
      <dgm:spPr/>
      <dgm:t>
        <a:bodyPr/>
        <a:lstStyle/>
        <a:p>
          <a:endParaRPr lang="en-US"/>
        </a:p>
      </dgm:t>
    </dgm:pt>
    <dgm:pt modelId="{9811C851-C01C-4302-A70E-34170BA0660A}">
      <dgm:prSet/>
      <dgm:spPr/>
      <dgm:t>
        <a:bodyPr/>
        <a:lstStyle/>
        <a:p>
          <a:r>
            <a:rPr lang="en-US" dirty="0" smtClean="0"/>
            <a:t>Whether whole brain emulations will come before AI</a:t>
          </a:r>
          <a:endParaRPr lang="en-US" dirty="0"/>
        </a:p>
      </dgm:t>
    </dgm:pt>
    <dgm:pt modelId="{1FCD5E4E-6CFE-4D44-A112-3619EECC6CC2}" type="parTrans" cxnId="{84D4EB99-31F1-4393-9A7C-452E38D1814C}">
      <dgm:prSet/>
      <dgm:spPr/>
      <dgm:t>
        <a:bodyPr/>
        <a:lstStyle/>
        <a:p>
          <a:endParaRPr lang="en-US"/>
        </a:p>
      </dgm:t>
    </dgm:pt>
    <dgm:pt modelId="{D316EDE7-EEE4-45AE-AB0F-091A355B2DEC}" type="sibTrans" cxnId="{84D4EB99-31F1-4393-9A7C-452E38D1814C}">
      <dgm:prSet/>
      <dgm:spPr/>
      <dgm:t>
        <a:bodyPr/>
        <a:lstStyle/>
        <a:p>
          <a:endParaRPr lang="en-US"/>
        </a:p>
      </dgm:t>
    </dgm:pt>
    <dgm:pt modelId="{4150B8F8-E8AC-4FE7-9413-2AC7BDDBB03F}" type="pres">
      <dgm:prSet presAssocID="{50DE8F10-3DFC-475D-A044-84772409B972}" presName="compositeShape" presStyleCnt="0">
        <dgm:presLayoutVars>
          <dgm:dir/>
          <dgm:resizeHandles/>
        </dgm:presLayoutVars>
      </dgm:prSet>
      <dgm:spPr/>
    </dgm:pt>
    <dgm:pt modelId="{9E07D673-DB68-455F-B10E-85A255A89632}" type="pres">
      <dgm:prSet presAssocID="{50DE8F10-3DFC-475D-A044-84772409B972}" presName="pyramid" presStyleLbl="node1" presStyleIdx="0" presStyleCnt="1" custLinFactNeighborX="2461" custLinFactNeighborY="-60117"/>
      <dgm:spPr/>
    </dgm:pt>
    <dgm:pt modelId="{786E6D04-C9BC-4298-920F-CAD2A3D7F486}" type="pres">
      <dgm:prSet presAssocID="{50DE8F10-3DFC-475D-A044-84772409B972}" presName="theList" presStyleCnt="0"/>
      <dgm:spPr/>
    </dgm:pt>
    <dgm:pt modelId="{750FDB95-B69C-4F4E-959E-7844BA331EF8}" type="pres">
      <dgm:prSet presAssocID="{0C738218-4272-4AAC-9BDD-2B4A7CB8E493}" presName="aNode" presStyleLbl="fgAcc1" presStyleIdx="0" presStyleCnt="5">
        <dgm:presLayoutVars>
          <dgm:bulletEnabled val="1"/>
        </dgm:presLayoutVars>
      </dgm:prSet>
      <dgm:spPr/>
      <dgm:t>
        <a:bodyPr/>
        <a:lstStyle/>
        <a:p>
          <a:endParaRPr lang="en-US"/>
        </a:p>
      </dgm:t>
    </dgm:pt>
    <dgm:pt modelId="{08A5366F-043C-4D42-B26F-3515A7E1F079}" type="pres">
      <dgm:prSet presAssocID="{0C738218-4272-4AAC-9BDD-2B4A7CB8E493}" presName="aSpace" presStyleCnt="0"/>
      <dgm:spPr/>
    </dgm:pt>
    <dgm:pt modelId="{2161947C-3022-43FD-AAD9-CC5F3E6F58EF}" type="pres">
      <dgm:prSet presAssocID="{E578DC08-D2F7-4D1C-81D4-93EF07E02B59}" presName="aNode" presStyleLbl="fgAcc1" presStyleIdx="1" presStyleCnt="5">
        <dgm:presLayoutVars>
          <dgm:bulletEnabled val="1"/>
        </dgm:presLayoutVars>
      </dgm:prSet>
      <dgm:spPr/>
      <dgm:t>
        <a:bodyPr/>
        <a:lstStyle/>
        <a:p>
          <a:endParaRPr lang="en-US"/>
        </a:p>
      </dgm:t>
    </dgm:pt>
    <dgm:pt modelId="{198DA970-FEC6-419F-B423-F26C84A2EDAA}" type="pres">
      <dgm:prSet presAssocID="{E578DC08-D2F7-4D1C-81D4-93EF07E02B59}" presName="aSpace" presStyleCnt="0"/>
      <dgm:spPr/>
    </dgm:pt>
    <dgm:pt modelId="{4FB4561A-E726-4A79-9AFC-6144657FAB21}" type="pres">
      <dgm:prSet presAssocID="{46A49962-BE6C-4CD2-BCE7-E210147645E6}" presName="aNode" presStyleLbl="fgAcc1" presStyleIdx="2" presStyleCnt="5">
        <dgm:presLayoutVars>
          <dgm:bulletEnabled val="1"/>
        </dgm:presLayoutVars>
      </dgm:prSet>
      <dgm:spPr/>
      <dgm:t>
        <a:bodyPr/>
        <a:lstStyle/>
        <a:p>
          <a:endParaRPr lang="en-US"/>
        </a:p>
      </dgm:t>
    </dgm:pt>
    <dgm:pt modelId="{8D8F586C-E25B-4C68-B731-151311D903E7}" type="pres">
      <dgm:prSet presAssocID="{46A49962-BE6C-4CD2-BCE7-E210147645E6}" presName="aSpace" presStyleCnt="0"/>
      <dgm:spPr/>
    </dgm:pt>
    <dgm:pt modelId="{2B65EB58-2DBB-4B1A-A82B-8BC8617E05BC}" type="pres">
      <dgm:prSet presAssocID="{A5152C8C-C958-49F5-AB7B-B4A814AF4887}" presName="aNode" presStyleLbl="fgAcc1" presStyleIdx="3" presStyleCnt="5">
        <dgm:presLayoutVars>
          <dgm:bulletEnabled val="1"/>
        </dgm:presLayoutVars>
      </dgm:prSet>
      <dgm:spPr/>
      <dgm:t>
        <a:bodyPr/>
        <a:lstStyle/>
        <a:p>
          <a:endParaRPr lang="en-US"/>
        </a:p>
      </dgm:t>
    </dgm:pt>
    <dgm:pt modelId="{156E0FE4-CA54-4905-A042-B77E2B0E1425}" type="pres">
      <dgm:prSet presAssocID="{A5152C8C-C958-49F5-AB7B-B4A814AF4887}" presName="aSpace" presStyleCnt="0"/>
      <dgm:spPr/>
    </dgm:pt>
    <dgm:pt modelId="{6A00EEE0-75C0-40B9-AB51-4EE2F4A78DB4}" type="pres">
      <dgm:prSet presAssocID="{9811C851-C01C-4302-A70E-34170BA0660A}" presName="aNode" presStyleLbl="fgAcc1" presStyleIdx="4" presStyleCnt="5">
        <dgm:presLayoutVars>
          <dgm:bulletEnabled val="1"/>
        </dgm:presLayoutVars>
      </dgm:prSet>
      <dgm:spPr/>
      <dgm:t>
        <a:bodyPr/>
        <a:lstStyle/>
        <a:p>
          <a:endParaRPr lang="en-US"/>
        </a:p>
      </dgm:t>
    </dgm:pt>
    <dgm:pt modelId="{2F7484DC-25B1-4892-8791-9F672B0777FA}" type="pres">
      <dgm:prSet presAssocID="{9811C851-C01C-4302-A70E-34170BA0660A}" presName="aSpace" presStyleCnt="0"/>
      <dgm:spPr/>
    </dgm:pt>
  </dgm:ptLst>
  <dgm:cxnLst>
    <dgm:cxn modelId="{63307614-1FB4-4D1E-8CB1-87D0051E287F}" type="presOf" srcId="{9811C851-C01C-4302-A70E-34170BA0660A}" destId="{6A00EEE0-75C0-40B9-AB51-4EE2F4A78DB4}" srcOrd="0" destOrd="0" presId="urn:microsoft.com/office/officeart/2005/8/layout/pyramid2"/>
    <dgm:cxn modelId="{487DF6B7-A989-4841-B6CD-C5F3ED7A145B}" srcId="{50DE8F10-3DFC-475D-A044-84772409B972}" destId="{E578DC08-D2F7-4D1C-81D4-93EF07E02B59}" srcOrd="1" destOrd="0" parTransId="{88A4D1CB-783B-4B1D-A082-0194620FB7B0}" sibTransId="{3EC12CAF-2C97-4165-AEA7-9314E77C7632}"/>
    <dgm:cxn modelId="{68BAA8D6-D6C5-416D-9E5B-E1DCDB645B8A}" type="presOf" srcId="{0C738218-4272-4AAC-9BDD-2B4A7CB8E493}" destId="{750FDB95-B69C-4F4E-959E-7844BA331EF8}" srcOrd="0" destOrd="0" presId="urn:microsoft.com/office/officeart/2005/8/layout/pyramid2"/>
    <dgm:cxn modelId="{E5A7423A-5B3D-4F1E-BA7F-FC9FE8E78217}" srcId="{50DE8F10-3DFC-475D-A044-84772409B972}" destId="{0C738218-4272-4AAC-9BDD-2B4A7CB8E493}" srcOrd="0" destOrd="0" parTransId="{CF67BF9B-3A81-437B-AD7A-363578B3B652}" sibTransId="{1D76EFBC-7805-470E-9CB6-0D342903FD7B}"/>
    <dgm:cxn modelId="{0309F464-4911-404C-9D1D-056B4741888C}" type="presOf" srcId="{A5152C8C-C958-49F5-AB7B-B4A814AF4887}" destId="{2B65EB58-2DBB-4B1A-A82B-8BC8617E05BC}" srcOrd="0" destOrd="0" presId="urn:microsoft.com/office/officeart/2005/8/layout/pyramid2"/>
    <dgm:cxn modelId="{E3F696A2-7927-4305-8815-939077C5155F}" srcId="{50DE8F10-3DFC-475D-A044-84772409B972}" destId="{A5152C8C-C958-49F5-AB7B-B4A814AF4887}" srcOrd="3" destOrd="0" parTransId="{2ADDCA7B-EAD0-475B-A426-F51BD73D9B04}" sibTransId="{34333BA5-5DEE-43A1-B04D-7390E4A25700}"/>
    <dgm:cxn modelId="{3D5220F4-CF38-4A15-ACB6-C0029D3098DC}" srcId="{50DE8F10-3DFC-475D-A044-84772409B972}" destId="{46A49962-BE6C-4CD2-BCE7-E210147645E6}" srcOrd="2" destOrd="0" parTransId="{7D1B57B7-44E2-46BD-8B9F-72E7CD37AA57}" sibTransId="{1635E0B2-8A59-4FD6-A583-7AD906CB603F}"/>
    <dgm:cxn modelId="{3322A642-C462-4B77-9A45-C05C5B070C31}" type="presOf" srcId="{50DE8F10-3DFC-475D-A044-84772409B972}" destId="{4150B8F8-E8AC-4FE7-9413-2AC7BDDBB03F}" srcOrd="0" destOrd="0" presId="urn:microsoft.com/office/officeart/2005/8/layout/pyramid2"/>
    <dgm:cxn modelId="{B407DB16-4712-4898-A0E1-9BBBC639AF0C}" type="presOf" srcId="{46A49962-BE6C-4CD2-BCE7-E210147645E6}" destId="{4FB4561A-E726-4A79-9AFC-6144657FAB21}" srcOrd="0" destOrd="0" presId="urn:microsoft.com/office/officeart/2005/8/layout/pyramid2"/>
    <dgm:cxn modelId="{83DAAE74-3534-438C-9705-81BE91B4F1AD}" type="presOf" srcId="{E578DC08-D2F7-4D1C-81D4-93EF07E02B59}" destId="{2161947C-3022-43FD-AAD9-CC5F3E6F58EF}" srcOrd="0" destOrd="0" presId="urn:microsoft.com/office/officeart/2005/8/layout/pyramid2"/>
    <dgm:cxn modelId="{84D4EB99-31F1-4393-9A7C-452E38D1814C}" srcId="{50DE8F10-3DFC-475D-A044-84772409B972}" destId="{9811C851-C01C-4302-A70E-34170BA0660A}" srcOrd="4" destOrd="0" parTransId="{1FCD5E4E-6CFE-4D44-A112-3619EECC6CC2}" sibTransId="{D316EDE7-EEE4-45AE-AB0F-091A355B2DEC}"/>
    <dgm:cxn modelId="{9A2329C2-3797-4D76-9527-DE209718819B}" type="presParOf" srcId="{4150B8F8-E8AC-4FE7-9413-2AC7BDDBB03F}" destId="{9E07D673-DB68-455F-B10E-85A255A89632}" srcOrd="0" destOrd="0" presId="urn:microsoft.com/office/officeart/2005/8/layout/pyramid2"/>
    <dgm:cxn modelId="{C34DAEC8-B2DF-4BBC-ABEB-C46A519EF5A5}" type="presParOf" srcId="{4150B8F8-E8AC-4FE7-9413-2AC7BDDBB03F}" destId="{786E6D04-C9BC-4298-920F-CAD2A3D7F486}" srcOrd="1" destOrd="0" presId="urn:microsoft.com/office/officeart/2005/8/layout/pyramid2"/>
    <dgm:cxn modelId="{C5D67608-8643-4C5C-A876-7D5A0D1B0C09}" type="presParOf" srcId="{786E6D04-C9BC-4298-920F-CAD2A3D7F486}" destId="{750FDB95-B69C-4F4E-959E-7844BA331EF8}" srcOrd="0" destOrd="0" presId="urn:microsoft.com/office/officeart/2005/8/layout/pyramid2"/>
    <dgm:cxn modelId="{FB417600-B63D-4BF8-A2F6-2D00CEE19012}" type="presParOf" srcId="{786E6D04-C9BC-4298-920F-CAD2A3D7F486}" destId="{08A5366F-043C-4D42-B26F-3515A7E1F079}" srcOrd="1" destOrd="0" presId="urn:microsoft.com/office/officeart/2005/8/layout/pyramid2"/>
    <dgm:cxn modelId="{0699F9C6-8ED2-4BAC-B7DC-F09CFC3DEB17}" type="presParOf" srcId="{786E6D04-C9BC-4298-920F-CAD2A3D7F486}" destId="{2161947C-3022-43FD-AAD9-CC5F3E6F58EF}" srcOrd="2" destOrd="0" presId="urn:microsoft.com/office/officeart/2005/8/layout/pyramid2"/>
    <dgm:cxn modelId="{1F711E76-8404-4F24-8510-5C775CCBB3A4}" type="presParOf" srcId="{786E6D04-C9BC-4298-920F-CAD2A3D7F486}" destId="{198DA970-FEC6-419F-B423-F26C84A2EDAA}" srcOrd="3" destOrd="0" presId="urn:microsoft.com/office/officeart/2005/8/layout/pyramid2"/>
    <dgm:cxn modelId="{C6B35D02-B6D2-4AAA-AA81-731000B93336}" type="presParOf" srcId="{786E6D04-C9BC-4298-920F-CAD2A3D7F486}" destId="{4FB4561A-E726-4A79-9AFC-6144657FAB21}" srcOrd="4" destOrd="0" presId="urn:microsoft.com/office/officeart/2005/8/layout/pyramid2"/>
    <dgm:cxn modelId="{D52CBFB3-8D23-453F-8503-B8B435519A63}" type="presParOf" srcId="{786E6D04-C9BC-4298-920F-CAD2A3D7F486}" destId="{8D8F586C-E25B-4C68-B731-151311D903E7}" srcOrd="5" destOrd="0" presId="urn:microsoft.com/office/officeart/2005/8/layout/pyramid2"/>
    <dgm:cxn modelId="{276E7BEE-AA61-49A1-89E2-A51FB29D36FF}" type="presParOf" srcId="{786E6D04-C9BC-4298-920F-CAD2A3D7F486}" destId="{2B65EB58-2DBB-4B1A-A82B-8BC8617E05BC}" srcOrd="6" destOrd="0" presId="urn:microsoft.com/office/officeart/2005/8/layout/pyramid2"/>
    <dgm:cxn modelId="{0067E09F-1DE7-4B12-A38A-193E71D02268}" type="presParOf" srcId="{786E6D04-C9BC-4298-920F-CAD2A3D7F486}" destId="{156E0FE4-CA54-4905-A042-B77E2B0E1425}" srcOrd="7" destOrd="0" presId="urn:microsoft.com/office/officeart/2005/8/layout/pyramid2"/>
    <dgm:cxn modelId="{6686197B-7BC4-4414-B218-9454AD56B213}" type="presParOf" srcId="{786E6D04-C9BC-4298-920F-CAD2A3D7F486}" destId="{6A00EEE0-75C0-40B9-AB51-4EE2F4A78DB4}" srcOrd="8" destOrd="0" presId="urn:microsoft.com/office/officeart/2005/8/layout/pyramid2"/>
    <dgm:cxn modelId="{8D4B66FF-A137-47A0-BE5D-247D9ECD6362}" type="presParOf" srcId="{786E6D04-C9BC-4298-920F-CAD2A3D7F486}" destId="{2F7484DC-25B1-4892-8791-9F672B0777FA}" srcOrd="9" destOrd="0" presId="urn:microsoft.com/office/officeart/2005/8/layout/pyramid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D2BC0BEF-EEA0-43CC-B1B2-F2E319B3E512}" type="doc">
      <dgm:prSet loTypeId="urn:microsoft.com/office/officeart/2008/layout/VerticalCurvedList" loCatId="list" qsTypeId="urn:microsoft.com/office/officeart/2005/8/quickstyle/3d2" qsCatId="3D" csTypeId="urn:microsoft.com/office/officeart/2005/8/colors/accent1_2" csCatId="accent1" phldr="1"/>
      <dgm:spPr/>
      <dgm:t>
        <a:bodyPr/>
        <a:lstStyle/>
        <a:p>
          <a:endParaRPr lang="en-US"/>
        </a:p>
      </dgm:t>
    </dgm:pt>
    <dgm:pt modelId="{1FDF2FDF-DDB0-4170-A01A-C23E1E823B26}">
      <dgm:prSet phldrT="[Text]"/>
      <dgm:spPr/>
      <dgm:t>
        <a:bodyPr/>
        <a:lstStyle/>
        <a:p>
          <a:pPr algn="l"/>
          <a:r>
            <a:rPr lang="en-US" b="1" dirty="0" smtClean="0"/>
            <a:t>Gain capabilities without proper authorization</a:t>
          </a:r>
          <a:endParaRPr lang="en-US" dirty="0"/>
        </a:p>
      </dgm:t>
    </dgm:pt>
    <dgm:pt modelId="{6E017A1C-377F-4090-A27C-8638BE717119}" type="parTrans" cxnId="{77EE2F99-2922-49EC-B5C3-3ACF5499D8E3}">
      <dgm:prSet/>
      <dgm:spPr/>
      <dgm:t>
        <a:bodyPr/>
        <a:lstStyle/>
        <a:p>
          <a:endParaRPr lang="en-US"/>
        </a:p>
      </dgm:t>
    </dgm:pt>
    <dgm:pt modelId="{40EE5B79-1A70-4349-8DF3-D0EAD8E71749}" type="sibTrans" cxnId="{77EE2F99-2922-49EC-B5C3-3ACF5499D8E3}">
      <dgm:prSet/>
      <dgm:spPr/>
      <dgm:t>
        <a:bodyPr/>
        <a:lstStyle/>
        <a:p>
          <a:endParaRPr lang="en-US"/>
        </a:p>
      </dgm:t>
    </dgm:pt>
    <dgm:pt modelId="{DAE3F7EC-415F-4C3B-9394-EC6B540F3D56}" type="pres">
      <dgm:prSet presAssocID="{D2BC0BEF-EEA0-43CC-B1B2-F2E319B3E512}" presName="Name0" presStyleCnt="0">
        <dgm:presLayoutVars>
          <dgm:chMax val="7"/>
          <dgm:chPref val="7"/>
          <dgm:dir/>
        </dgm:presLayoutVars>
      </dgm:prSet>
      <dgm:spPr/>
      <dgm:t>
        <a:bodyPr/>
        <a:lstStyle/>
        <a:p>
          <a:endParaRPr lang="en-US"/>
        </a:p>
      </dgm:t>
    </dgm:pt>
    <dgm:pt modelId="{5F95D4B9-9D9B-47BD-8348-E885A00D7F87}" type="pres">
      <dgm:prSet presAssocID="{D2BC0BEF-EEA0-43CC-B1B2-F2E319B3E512}" presName="Name1" presStyleCnt="0"/>
      <dgm:spPr/>
    </dgm:pt>
    <dgm:pt modelId="{6E107C2D-B54A-493E-8983-FD1B88B4E4C7}" type="pres">
      <dgm:prSet presAssocID="{D2BC0BEF-EEA0-43CC-B1B2-F2E319B3E512}" presName="cycle" presStyleCnt="0"/>
      <dgm:spPr/>
    </dgm:pt>
    <dgm:pt modelId="{2C84D6B4-69A9-4108-8FB5-221451C810FA}" type="pres">
      <dgm:prSet presAssocID="{D2BC0BEF-EEA0-43CC-B1B2-F2E319B3E512}" presName="srcNode" presStyleLbl="node1" presStyleIdx="0" presStyleCnt="1"/>
      <dgm:spPr/>
    </dgm:pt>
    <dgm:pt modelId="{CD6B5AA9-E19A-4DDB-BAA1-E8055F7539D4}" type="pres">
      <dgm:prSet presAssocID="{D2BC0BEF-EEA0-43CC-B1B2-F2E319B3E512}" presName="conn" presStyleLbl="parChTrans1D2" presStyleIdx="0" presStyleCnt="1"/>
      <dgm:spPr/>
      <dgm:t>
        <a:bodyPr/>
        <a:lstStyle/>
        <a:p>
          <a:endParaRPr lang="en-US"/>
        </a:p>
      </dgm:t>
    </dgm:pt>
    <dgm:pt modelId="{82C57C61-58FE-438A-B85B-3407AD73B0E2}" type="pres">
      <dgm:prSet presAssocID="{D2BC0BEF-EEA0-43CC-B1B2-F2E319B3E512}" presName="extraNode" presStyleLbl="node1" presStyleIdx="0" presStyleCnt="1"/>
      <dgm:spPr/>
    </dgm:pt>
    <dgm:pt modelId="{82B251E9-CBFC-4B6D-9EF4-52CFF5544035}" type="pres">
      <dgm:prSet presAssocID="{D2BC0BEF-EEA0-43CC-B1B2-F2E319B3E512}" presName="dstNode" presStyleLbl="node1" presStyleIdx="0" presStyleCnt="1"/>
      <dgm:spPr/>
    </dgm:pt>
    <dgm:pt modelId="{09590FF8-D3AE-4D57-A9F5-F269ACA724B8}" type="pres">
      <dgm:prSet presAssocID="{1FDF2FDF-DDB0-4170-A01A-C23E1E823B26}" presName="text_1" presStyleLbl="node1" presStyleIdx="0" presStyleCnt="1">
        <dgm:presLayoutVars>
          <dgm:bulletEnabled val="1"/>
        </dgm:presLayoutVars>
      </dgm:prSet>
      <dgm:spPr/>
      <dgm:t>
        <a:bodyPr/>
        <a:lstStyle/>
        <a:p>
          <a:endParaRPr lang="en-US"/>
        </a:p>
      </dgm:t>
    </dgm:pt>
    <dgm:pt modelId="{C63BAA6E-4582-43E2-8647-0F6C0E8C1E16}" type="pres">
      <dgm:prSet presAssocID="{1FDF2FDF-DDB0-4170-A01A-C23E1E823B26}" presName="accent_1" presStyleCnt="0"/>
      <dgm:spPr/>
    </dgm:pt>
    <dgm:pt modelId="{2AC0D6E8-8EF3-43A5-9713-B2E34E9F1B4E}" type="pres">
      <dgm:prSet presAssocID="{1FDF2FDF-DDB0-4170-A01A-C23E1E823B26}" presName="accentRepeatNode" presStyleLbl="solidFgAcc1" presStyleIdx="0" presStyleCnt="1"/>
      <dgm:spPr/>
    </dgm:pt>
  </dgm:ptLst>
  <dgm:cxnLst>
    <dgm:cxn modelId="{225464DA-7C9C-4DC7-AE06-D40DF018A2B9}" type="presOf" srcId="{1FDF2FDF-DDB0-4170-A01A-C23E1E823B26}" destId="{09590FF8-D3AE-4D57-A9F5-F269ACA724B8}" srcOrd="0" destOrd="0" presId="urn:microsoft.com/office/officeart/2008/layout/VerticalCurvedList"/>
    <dgm:cxn modelId="{77EE2F99-2922-49EC-B5C3-3ACF5499D8E3}" srcId="{D2BC0BEF-EEA0-43CC-B1B2-F2E319B3E512}" destId="{1FDF2FDF-DDB0-4170-A01A-C23E1E823B26}" srcOrd="0" destOrd="0" parTransId="{6E017A1C-377F-4090-A27C-8638BE717119}" sibTransId="{40EE5B79-1A70-4349-8DF3-D0EAD8E71749}"/>
    <dgm:cxn modelId="{3B08A4F0-86BD-49A9-A714-7EB01C7CB810}" type="presOf" srcId="{D2BC0BEF-EEA0-43CC-B1B2-F2E319B3E512}" destId="{DAE3F7EC-415F-4C3B-9394-EC6B540F3D56}" srcOrd="0" destOrd="0" presId="urn:microsoft.com/office/officeart/2008/layout/VerticalCurvedList"/>
    <dgm:cxn modelId="{67AA611D-32B5-40DF-A2B3-D7E0A27766FC}" type="presOf" srcId="{40EE5B79-1A70-4349-8DF3-D0EAD8E71749}" destId="{CD6B5AA9-E19A-4DDB-BAA1-E8055F7539D4}" srcOrd="0" destOrd="0" presId="urn:microsoft.com/office/officeart/2008/layout/VerticalCurvedList"/>
    <dgm:cxn modelId="{D56D00F5-65E1-4BD9-A304-5D6467C13200}" type="presParOf" srcId="{DAE3F7EC-415F-4C3B-9394-EC6B540F3D56}" destId="{5F95D4B9-9D9B-47BD-8348-E885A00D7F87}" srcOrd="0" destOrd="0" presId="urn:microsoft.com/office/officeart/2008/layout/VerticalCurvedList"/>
    <dgm:cxn modelId="{656ADA81-308A-4DAD-8B93-1290A43B8B37}" type="presParOf" srcId="{5F95D4B9-9D9B-47BD-8348-E885A00D7F87}" destId="{6E107C2D-B54A-493E-8983-FD1B88B4E4C7}" srcOrd="0" destOrd="0" presId="urn:microsoft.com/office/officeart/2008/layout/VerticalCurvedList"/>
    <dgm:cxn modelId="{B78005B0-9623-4E8A-9D51-CC6D03635DD7}" type="presParOf" srcId="{6E107C2D-B54A-493E-8983-FD1B88B4E4C7}" destId="{2C84D6B4-69A9-4108-8FB5-221451C810FA}" srcOrd="0" destOrd="0" presId="urn:microsoft.com/office/officeart/2008/layout/VerticalCurvedList"/>
    <dgm:cxn modelId="{95A78B4B-9696-416F-A090-5F3A0D41E20F}" type="presParOf" srcId="{6E107C2D-B54A-493E-8983-FD1B88B4E4C7}" destId="{CD6B5AA9-E19A-4DDB-BAA1-E8055F7539D4}" srcOrd="1" destOrd="0" presId="urn:microsoft.com/office/officeart/2008/layout/VerticalCurvedList"/>
    <dgm:cxn modelId="{850F8DEF-FD5D-4B3B-BD11-B7450A283085}" type="presParOf" srcId="{6E107C2D-B54A-493E-8983-FD1B88B4E4C7}" destId="{82C57C61-58FE-438A-B85B-3407AD73B0E2}" srcOrd="2" destOrd="0" presId="urn:microsoft.com/office/officeart/2008/layout/VerticalCurvedList"/>
    <dgm:cxn modelId="{6E60D646-5D8B-487B-BD4F-0EB2FE0480C3}" type="presParOf" srcId="{6E107C2D-B54A-493E-8983-FD1B88B4E4C7}" destId="{82B251E9-CBFC-4B6D-9EF4-52CFF5544035}" srcOrd="3" destOrd="0" presId="urn:microsoft.com/office/officeart/2008/layout/VerticalCurvedList"/>
    <dgm:cxn modelId="{C5C22307-4448-46E0-88C3-E6715A2D7436}" type="presParOf" srcId="{5F95D4B9-9D9B-47BD-8348-E885A00D7F87}" destId="{09590FF8-D3AE-4D57-A9F5-F269ACA724B8}" srcOrd="1" destOrd="0" presId="urn:microsoft.com/office/officeart/2008/layout/VerticalCurvedList"/>
    <dgm:cxn modelId="{E3555496-0F90-49F0-A784-0ACDE3A3DAD6}" type="presParOf" srcId="{5F95D4B9-9D9B-47BD-8348-E885A00D7F87}" destId="{C63BAA6E-4582-43E2-8647-0F6C0E8C1E16}" srcOrd="2" destOrd="0" presId="urn:microsoft.com/office/officeart/2008/layout/VerticalCurvedList"/>
    <dgm:cxn modelId="{71D12866-21C8-458C-9824-B5E60B70A2A5}" type="presParOf" srcId="{C63BAA6E-4582-43E2-8647-0F6C0E8C1E16}" destId="{2AC0D6E8-8EF3-43A5-9713-B2E34E9F1B4E}" srcOrd="0" destOrd="0" presId="urn:microsoft.com/office/officeart/2008/layout/VerticalCurv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178010A9-B844-4D08-A93F-1449D63D74FA}" type="doc">
      <dgm:prSet loTypeId="urn:microsoft.com/office/officeart/2008/layout/VerticalCircleList" loCatId="list" qsTypeId="urn:microsoft.com/office/officeart/2005/8/quickstyle/3d3" qsCatId="3D" csTypeId="urn:microsoft.com/office/officeart/2005/8/colors/accent1_2" csCatId="accent1" phldr="1"/>
      <dgm:spPr/>
      <dgm:t>
        <a:bodyPr/>
        <a:lstStyle/>
        <a:p>
          <a:endParaRPr lang="en-US"/>
        </a:p>
      </dgm:t>
    </dgm:pt>
    <dgm:pt modelId="{013231FA-5590-4036-98EF-15BDB70D9C51}">
      <dgm:prSet phldrT="[Text]" custT="1"/>
      <dgm:spPr/>
      <dgm:t>
        <a:bodyPr/>
        <a:lstStyle/>
        <a:p>
          <a:pPr algn="l"/>
          <a:r>
            <a:rPr lang="en-US" sz="4400" dirty="0" smtClean="0"/>
            <a:t>Overview</a:t>
          </a:r>
          <a:endParaRPr lang="en-US" sz="4400" dirty="0"/>
        </a:p>
      </dgm:t>
    </dgm:pt>
    <dgm:pt modelId="{8EFCDFBC-7872-4A1E-8C5B-52011E65FB98}" type="parTrans" cxnId="{D139B59D-B42B-404F-95B8-5FB4BB705293}">
      <dgm:prSet/>
      <dgm:spPr/>
      <dgm:t>
        <a:bodyPr/>
        <a:lstStyle/>
        <a:p>
          <a:pPr algn="l"/>
          <a:endParaRPr lang="en-US" sz="4400"/>
        </a:p>
      </dgm:t>
    </dgm:pt>
    <dgm:pt modelId="{37B1866F-14F7-4483-9284-0525BE1A8806}" type="sibTrans" cxnId="{D139B59D-B42B-404F-95B8-5FB4BB705293}">
      <dgm:prSet/>
      <dgm:spPr/>
      <dgm:t>
        <a:bodyPr/>
        <a:lstStyle/>
        <a:p>
          <a:pPr algn="l"/>
          <a:endParaRPr lang="en-US" sz="4400"/>
        </a:p>
      </dgm:t>
    </dgm:pt>
    <dgm:pt modelId="{EDB7086A-2767-4294-BCD3-F62FD3628DCF}">
      <dgm:prSet custT="1"/>
      <dgm:spPr/>
      <dgm:t>
        <a:bodyPr/>
        <a:lstStyle/>
        <a:p>
          <a:pPr algn="l"/>
          <a:r>
            <a:rPr lang="en-US" sz="4400" smtClean="0"/>
            <a:t>Ray Kurzweil</a:t>
          </a:r>
          <a:endParaRPr lang="en-US" sz="4400" dirty="0" smtClean="0"/>
        </a:p>
      </dgm:t>
    </dgm:pt>
    <dgm:pt modelId="{C5FDAB78-61BD-4757-AF2F-0515423F5CF9}" type="parTrans" cxnId="{6FAD823D-2369-48D3-B48A-96F479FA9087}">
      <dgm:prSet/>
      <dgm:spPr/>
      <dgm:t>
        <a:bodyPr/>
        <a:lstStyle/>
        <a:p>
          <a:pPr algn="l"/>
          <a:endParaRPr lang="en-US" sz="4400"/>
        </a:p>
      </dgm:t>
    </dgm:pt>
    <dgm:pt modelId="{EC80D22E-56EC-4F9A-BA54-AB09B4787D1B}" type="sibTrans" cxnId="{6FAD823D-2369-48D3-B48A-96F479FA9087}">
      <dgm:prSet/>
      <dgm:spPr/>
      <dgm:t>
        <a:bodyPr/>
        <a:lstStyle/>
        <a:p>
          <a:pPr algn="l"/>
          <a:endParaRPr lang="en-US" sz="4400"/>
        </a:p>
      </dgm:t>
    </dgm:pt>
    <dgm:pt modelId="{D7ED0DFD-3C4E-4D3C-A580-B7F9F2E80BCF}">
      <dgm:prSet custT="1"/>
      <dgm:spPr/>
      <dgm:t>
        <a:bodyPr/>
        <a:lstStyle/>
        <a:p>
          <a:pPr algn="l"/>
          <a:r>
            <a:rPr lang="en-US" sz="4400" smtClean="0"/>
            <a:t>Eliezer Yudkowsky</a:t>
          </a:r>
          <a:endParaRPr lang="en-US" sz="4400" dirty="0" smtClean="0"/>
        </a:p>
      </dgm:t>
    </dgm:pt>
    <dgm:pt modelId="{A73D11CF-EFE2-446E-BFEB-24FB9DBD8897}" type="parTrans" cxnId="{83A37303-1532-4E43-926B-25C916E6FFF8}">
      <dgm:prSet/>
      <dgm:spPr/>
      <dgm:t>
        <a:bodyPr/>
        <a:lstStyle/>
        <a:p>
          <a:pPr algn="l"/>
          <a:endParaRPr lang="en-US" sz="4400"/>
        </a:p>
      </dgm:t>
    </dgm:pt>
    <dgm:pt modelId="{2A0FC2F6-DB82-43B7-80AC-ABD7E1EAB68C}" type="sibTrans" cxnId="{83A37303-1532-4E43-926B-25C916E6FFF8}">
      <dgm:prSet/>
      <dgm:spPr/>
      <dgm:t>
        <a:bodyPr/>
        <a:lstStyle/>
        <a:p>
          <a:pPr algn="l"/>
          <a:endParaRPr lang="en-US" sz="4400"/>
        </a:p>
      </dgm:t>
    </dgm:pt>
    <dgm:pt modelId="{0B5ACCAC-2361-40AF-A135-49031022BD66}">
      <dgm:prSet custT="1"/>
      <dgm:spPr/>
      <dgm:t>
        <a:bodyPr/>
        <a:lstStyle/>
        <a:p>
          <a:pPr algn="l"/>
          <a:r>
            <a:rPr lang="en-US" sz="4400" dirty="0" smtClean="0"/>
            <a:t>Nick </a:t>
          </a:r>
          <a:r>
            <a:rPr lang="en-US" sz="4400" dirty="0" err="1" smtClean="0"/>
            <a:t>Bostrom</a:t>
          </a:r>
          <a:endParaRPr lang="en-US" sz="4400" dirty="0" smtClean="0"/>
        </a:p>
      </dgm:t>
    </dgm:pt>
    <dgm:pt modelId="{1B5040DE-B728-452B-965C-1D867901EAF0}" type="parTrans" cxnId="{27041589-FBA1-4F62-9C52-55AE227E8ACA}">
      <dgm:prSet/>
      <dgm:spPr/>
      <dgm:t>
        <a:bodyPr/>
        <a:lstStyle/>
        <a:p>
          <a:pPr algn="l"/>
          <a:endParaRPr lang="en-US" sz="4400"/>
        </a:p>
      </dgm:t>
    </dgm:pt>
    <dgm:pt modelId="{30AE9AAB-930E-44BB-A919-058FC1209A56}" type="sibTrans" cxnId="{27041589-FBA1-4F62-9C52-55AE227E8ACA}">
      <dgm:prSet/>
      <dgm:spPr/>
      <dgm:t>
        <a:bodyPr/>
        <a:lstStyle/>
        <a:p>
          <a:pPr algn="l"/>
          <a:endParaRPr lang="en-US" sz="4400"/>
        </a:p>
      </dgm:t>
    </dgm:pt>
    <dgm:pt modelId="{4ABF44A6-4078-4362-900D-E0B3E71C13BB}" type="pres">
      <dgm:prSet presAssocID="{178010A9-B844-4D08-A93F-1449D63D74FA}" presName="Name0" presStyleCnt="0">
        <dgm:presLayoutVars>
          <dgm:dir/>
        </dgm:presLayoutVars>
      </dgm:prSet>
      <dgm:spPr/>
      <dgm:t>
        <a:bodyPr/>
        <a:lstStyle/>
        <a:p>
          <a:endParaRPr lang="en-US"/>
        </a:p>
      </dgm:t>
    </dgm:pt>
    <dgm:pt modelId="{C7CE0F0B-FC54-4919-868D-F395D3F15780}" type="pres">
      <dgm:prSet presAssocID="{013231FA-5590-4036-98EF-15BDB70D9C51}" presName="noChildren" presStyleCnt="0"/>
      <dgm:spPr/>
    </dgm:pt>
    <dgm:pt modelId="{6EC063EE-9F5B-4497-ACF6-FD6090FD3548}" type="pres">
      <dgm:prSet presAssocID="{013231FA-5590-4036-98EF-15BDB70D9C51}" presName="gap" presStyleCnt="0"/>
      <dgm:spPr/>
    </dgm:pt>
    <dgm:pt modelId="{9528A097-DEAF-4A1F-8087-B148A409E5C9}" type="pres">
      <dgm:prSet presAssocID="{013231FA-5590-4036-98EF-15BDB70D9C51}" presName="medCircle2" presStyleLbl="vennNode1" presStyleIdx="0" presStyleCnt="4"/>
      <dgm:spPr/>
    </dgm:pt>
    <dgm:pt modelId="{6F9AE5FA-3593-4E8C-B5C0-A5AD86A5C4CF}" type="pres">
      <dgm:prSet presAssocID="{013231FA-5590-4036-98EF-15BDB70D9C51}" presName="txLvlOnly1" presStyleLbl="revTx" presStyleIdx="0" presStyleCnt="4"/>
      <dgm:spPr/>
      <dgm:t>
        <a:bodyPr/>
        <a:lstStyle/>
        <a:p>
          <a:endParaRPr lang="en-US"/>
        </a:p>
      </dgm:t>
    </dgm:pt>
    <dgm:pt modelId="{C7361B35-0BE3-433B-A02B-F8EB2578441C}" type="pres">
      <dgm:prSet presAssocID="{EDB7086A-2767-4294-BCD3-F62FD3628DCF}" presName="noChildren" presStyleCnt="0"/>
      <dgm:spPr/>
    </dgm:pt>
    <dgm:pt modelId="{21C817AD-B844-4D19-AB8F-7420ABF8FC8E}" type="pres">
      <dgm:prSet presAssocID="{EDB7086A-2767-4294-BCD3-F62FD3628DCF}" presName="gap" presStyleCnt="0"/>
      <dgm:spPr/>
    </dgm:pt>
    <dgm:pt modelId="{6BB18BC0-94B8-4723-8ECB-E0317D5E0859}" type="pres">
      <dgm:prSet presAssocID="{EDB7086A-2767-4294-BCD3-F62FD3628DCF}" presName="medCircle2" presStyleLbl="vennNode1" presStyleIdx="1" presStyleCnt="4"/>
      <dgm:spPr/>
    </dgm:pt>
    <dgm:pt modelId="{76D1E6B1-DC68-4D10-A1EE-B276BB2F9BF4}" type="pres">
      <dgm:prSet presAssocID="{EDB7086A-2767-4294-BCD3-F62FD3628DCF}" presName="txLvlOnly1" presStyleLbl="revTx" presStyleIdx="1" presStyleCnt="4"/>
      <dgm:spPr/>
      <dgm:t>
        <a:bodyPr/>
        <a:lstStyle/>
        <a:p>
          <a:endParaRPr lang="en-US"/>
        </a:p>
      </dgm:t>
    </dgm:pt>
    <dgm:pt modelId="{2F393E96-B67E-4B6F-9716-D44DB1D62096}" type="pres">
      <dgm:prSet presAssocID="{D7ED0DFD-3C4E-4D3C-A580-B7F9F2E80BCF}" presName="noChildren" presStyleCnt="0"/>
      <dgm:spPr/>
    </dgm:pt>
    <dgm:pt modelId="{3E4B89FA-41DA-41CF-B478-3BC9BE8E772C}" type="pres">
      <dgm:prSet presAssocID="{D7ED0DFD-3C4E-4D3C-A580-B7F9F2E80BCF}" presName="gap" presStyleCnt="0"/>
      <dgm:spPr/>
    </dgm:pt>
    <dgm:pt modelId="{A7497FA0-0A7C-43C5-B46B-7928DF16976F}" type="pres">
      <dgm:prSet presAssocID="{D7ED0DFD-3C4E-4D3C-A580-B7F9F2E80BCF}" presName="medCircle2" presStyleLbl="vennNode1" presStyleIdx="2" presStyleCnt="4"/>
      <dgm:spPr/>
    </dgm:pt>
    <dgm:pt modelId="{E327B4C2-4FC7-4F0E-86FE-39645819A5CF}" type="pres">
      <dgm:prSet presAssocID="{D7ED0DFD-3C4E-4D3C-A580-B7F9F2E80BCF}" presName="txLvlOnly1" presStyleLbl="revTx" presStyleIdx="2" presStyleCnt="4"/>
      <dgm:spPr/>
      <dgm:t>
        <a:bodyPr/>
        <a:lstStyle/>
        <a:p>
          <a:endParaRPr lang="en-US"/>
        </a:p>
      </dgm:t>
    </dgm:pt>
    <dgm:pt modelId="{2E6EE965-57BC-4452-93A6-62ABD97D0631}" type="pres">
      <dgm:prSet presAssocID="{0B5ACCAC-2361-40AF-A135-49031022BD66}" presName="noChildren" presStyleCnt="0"/>
      <dgm:spPr/>
    </dgm:pt>
    <dgm:pt modelId="{4AAAF975-A212-4037-8858-9B1379D9EDD4}" type="pres">
      <dgm:prSet presAssocID="{0B5ACCAC-2361-40AF-A135-49031022BD66}" presName="gap" presStyleCnt="0"/>
      <dgm:spPr/>
    </dgm:pt>
    <dgm:pt modelId="{BA14A10C-C679-41D4-83D3-1D7507CE0B44}" type="pres">
      <dgm:prSet presAssocID="{0B5ACCAC-2361-40AF-A135-49031022BD66}" presName="medCircle2" presStyleLbl="vennNode1" presStyleIdx="3" presStyleCnt="4"/>
      <dgm:spPr/>
    </dgm:pt>
    <dgm:pt modelId="{D2E06866-23D1-4566-B9F2-089B1A97D90F}" type="pres">
      <dgm:prSet presAssocID="{0B5ACCAC-2361-40AF-A135-49031022BD66}" presName="txLvlOnly1" presStyleLbl="revTx" presStyleIdx="3" presStyleCnt="4"/>
      <dgm:spPr/>
      <dgm:t>
        <a:bodyPr/>
        <a:lstStyle/>
        <a:p>
          <a:endParaRPr lang="en-US"/>
        </a:p>
      </dgm:t>
    </dgm:pt>
  </dgm:ptLst>
  <dgm:cxnLst>
    <dgm:cxn modelId="{40FE9A15-85C1-413E-822D-C508B81C4A96}" type="presOf" srcId="{0B5ACCAC-2361-40AF-A135-49031022BD66}" destId="{D2E06866-23D1-4566-B9F2-089B1A97D90F}" srcOrd="0" destOrd="0" presId="urn:microsoft.com/office/officeart/2008/layout/VerticalCircleList"/>
    <dgm:cxn modelId="{F65313B6-7D9C-4FA2-BDDB-5B0CA38E254E}" type="presOf" srcId="{D7ED0DFD-3C4E-4D3C-A580-B7F9F2E80BCF}" destId="{E327B4C2-4FC7-4F0E-86FE-39645819A5CF}" srcOrd="0" destOrd="0" presId="urn:microsoft.com/office/officeart/2008/layout/VerticalCircleList"/>
    <dgm:cxn modelId="{27041589-FBA1-4F62-9C52-55AE227E8ACA}" srcId="{178010A9-B844-4D08-A93F-1449D63D74FA}" destId="{0B5ACCAC-2361-40AF-A135-49031022BD66}" srcOrd="3" destOrd="0" parTransId="{1B5040DE-B728-452B-965C-1D867901EAF0}" sibTransId="{30AE9AAB-930E-44BB-A919-058FC1209A56}"/>
    <dgm:cxn modelId="{25CE3B29-92EF-44B2-84D5-9AF67387F82A}" type="presOf" srcId="{013231FA-5590-4036-98EF-15BDB70D9C51}" destId="{6F9AE5FA-3593-4E8C-B5C0-A5AD86A5C4CF}" srcOrd="0" destOrd="0" presId="urn:microsoft.com/office/officeart/2008/layout/VerticalCircleList"/>
    <dgm:cxn modelId="{83A37303-1532-4E43-926B-25C916E6FFF8}" srcId="{178010A9-B844-4D08-A93F-1449D63D74FA}" destId="{D7ED0DFD-3C4E-4D3C-A580-B7F9F2E80BCF}" srcOrd="2" destOrd="0" parTransId="{A73D11CF-EFE2-446E-BFEB-24FB9DBD8897}" sibTransId="{2A0FC2F6-DB82-43B7-80AC-ABD7E1EAB68C}"/>
    <dgm:cxn modelId="{A4CCC712-AA52-471B-AEE5-F2CB3B5EFB5D}" type="presOf" srcId="{EDB7086A-2767-4294-BCD3-F62FD3628DCF}" destId="{76D1E6B1-DC68-4D10-A1EE-B276BB2F9BF4}" srcOrd="0" destOrd="0" presId="urn:microsoft.com/office/officeart/2008/layout/VerticalCircleList"/>
    <dgm:cxn modelId="{D139B59D-B42B-404F-95B8-5FB4BB705293}" srcId="{178010A9-B844-4D08-A93F-1449D63D74FA}" destId="{013231FA-5590-4036-98EF-15BDB70D9C51}" srcOrd="0" destOrd="0" parTransId="{8EFCDFBC-7872-4A1E-8C5B-52011E65FB98}" sibTransId="{37B1866F-14F7-4483-9284-0525BE1A8806}"/>
    <dgm:cxn modelId="{6FAD823D-2369-48D3-B48A-96F479FA9087}" srcId="{178010A9-B844-4D08-A93F-1449D63D74FA}" destId="{EDB7086A-2767-4294-BCD3-F62FD3628DCF}" srcOrd="1" destOrd="0" parTransId="{C5FDAB78-61BD-4757-AF2F-0515423F5CF9}" sibTransId="{EC80D22E-56EC-4F9A-BA54-AB09B4787D1B}"/>
    <dgm:cxn modelId="{73B37E16-58E3-4C62-884C-17482747E90B}" type="presOf" srcId="{178010A9-B844-4D08-A93F-1449D63D74FA}" destId="{4ABF44A6-4078-4362-900D-E0B3E71C13BB}" srcOrd="0" destOrd="0" presId="urn:microsoft.com/office/officeart/2008/layout/VerticalCircleList"/>
    <dgm:cxn modelId="{FB2F9341-3C00-41B7-A281-9F28F86867A1}" type="presParOf" srcId="{4ABF44A6-4078-4362-900D-E0B3E71C13BB}" destId="{C7CE0F0B-FC54-4919-868D-F395D3F15780}" srcOrd="0" destOrd="0" presId="urn:microsoft.com/office/officeart/2008/layout/VerticalCircleList"/>
    <dgm:cxn modelId="{11B5DCF5-6B86-4E0A-899A-61A52CAB8667}" type="presParOf" srcId="{C7CE0F0B-FC54-4919-868D-F395D3F15780}" destId="{6EC063EE-9F5B-4497-ACF6-FD6090FD3548}" srcOrd="0" destOrd="0" presId="urn:microsoft.com/office/officeart/2008/layout/VerticalCircleList"/>
    <dgm:cxn modelId="{08D77BFD-CA84-4A48-AA26-6F8A8BBA22C3}" type="presParOf" srcId="{C7CE0F0B-FC54-4919-868D-F395D3F15780}" destId="{9528A097-DEAF-4A1F-8087-B148A409E5C9}" srcOrd="1" destOrd="0" presId="urn:microsoft.com/office/officeart/2008/layout/VerticalCircleList"/>
    <dgm:cxn modelId="{89A1760F-CFA1-4BDD-8EC1-7B9F0859CF00}" type="presParOf" srcId="{C7CE0F0B-FC54-4919-868D-F395D3F15780}" destId="{6F9AE5FA-3593-4E8C-B5C0-A5AD86A5C4CF}" srcOrd="2" destOrd="0" presId="urn:microsoft.com/office/officeart/2008/layout/VerticalCircleList"/>
    <dgm:cxn modelId="{62BCD4C9-26CD-4C4A-A8C5-A659C80DDA4F}" type="presParOf" srcId="{4ABF44A6-4078-4362-900D-E0B3E71C13BB}" destId="{C7361B35-0BE3-433B-A02B-F8EB2578441C}" srcOrd="1" destOrd="0" presId="urn:microsoft.com/office/officeart/2008/layout/VerticalCircleList"/>
    <dgm:cxn modelId="{E6EFCB5B-24D3-4F72-849D-CF0654AE816D}" type="presParOf" srcId="{C7361B35-0BE3-433B-A02B-F8EB2578441C}" destId="{21C817AD-B844-4D19-AB8F-7420ABF8FC8E}" srcOrd="0" destOrd="0" presId="urn:microsoft.com/office/officeart/2008/layout/VerticalCircleList"/>
    <dgm:cxn modelId="{1B692451-0199-4EE7-A5E6-DDBFAD676809}" type="presParOf" srcId="{C7361B35-0BE3-433B-A02B-F8EB2578441C}" destId="{6BB18BC0-94B8-4723-8ECB-E0317D5E0859}" srcOrd="1" destOrd="0" presId="urn:microsoft.com/office/officeart/2008/layout/VerticalCircleList"/>
    <dgm:cxn modelId="{C718267B-C2C9-4189-843C-EE0AA2A684BF}" type="presParOf" srcId="{C7361B35-0BE3-433B-A02B-F8EB2578441C}" destId="{76D1E6B1-DC68-4D10-A1EE-B276BB2F9BF4}" srcOrd="2" destOrd="0" presId="urn:microsoft.com/office/officeart/2008/layout/VerticalCircleList"/>
    <dgm:cxn modelId="{EA301A6C-834C-4782-BF0E-F2D098051551}" type="presParOf" srcId="{4ABF44A6-4078-4362-900D-E0B3E71C13BB}" destId="{2F393E96-B67E-4B6F-9716-D44DB1D62096}" srcOrd="2" destOrd="0" presId="urn:microsoft.com/office/officeart/2008/layout/VerticalCircleList"/>
    <dgm:cxn modelId="{E369087D-0B80-4C55-9AE9-07DAE2E6FB2C}" type="presParOf" srcId="{2F393E96-B67E-4B6F-9716-D44DB1D62096}" destId="{3E4B89FA-41DA-41CF-B478-3BC9BE8E772C}" srcOrd="0" destOrd="0" presId="urn:microsoft.com/office/officeart/2008/layout/VerticalCircleList"/>
    <dgm:cxn modelId="{E5F9A04E-D220-4FAA-BE03-5C86A959EF98}" type="presParOf" srcId="{2F393E96-B67E-4B6F-9716-D44DB1D62096}" destId="{A7497FA0-0A7C-43C5-B46B-7928DF16976F}" srcOrd="1" destOrd="0" presId="urn:microsoft.com/office/officeart/2008/layout/VerticalCircleList"/>
    <dgm:cxn modelId="{B1AAD535-03FD-47EF-A5A0-447EC02F92E9}" type="presParOf" srcId="{2F393E96-B67E-4B6F-9716-D44DB1D62096}" destId="{E327B4C2-4FC7-4F0E-86FE-39645819A5CF}" srcOrd="2" destOrd="0" presId="urn:microsoft.com/office/officeart/2008/layout/VerticalCircleList"/>
    <dgm:cxn modelId="{53955E47-3044-4476-8065-861EFA6DC88E}" type="presParOf" srcId="{4ABF44A6-4078-4362-900D-E0B3E71C13BB}" destId="{2E6EE965-57BC-4452-93A6-62ABD97D0631}" srcOrd="3" destOrd="0" presId="urn:microsoft.com/office/officeart/2008/layout/VerticalCircleList"/>
    <dgm:cxn modelId="{1C9B2E19-3D4A-4A2C-B6BF-6F15917F39D4}" type="presParOf" srcId="{2E6EE965-57BC-4452-93A6-62ABD97D0631}" destId="{4AAAF975-A212-4037-8858-9B1379D9EDD4}" srcOrd="0" destOrd="0" presId="urn:microsoft.com/office/officeart/2008/layout/VerticalCircleList"/>
    <dgm:cxn modelId="{A45D11FF-9972-48DC-B5F9-821B9E3E3DDB}" type="presParOf" srcId="{2E6EE965-57BC-4452-93A6-62ABD97D0631}" destId="{BA14A10C-C679-41D4-83D3-1D7507CE0B44}" srcOrd="1" destOrd="0" presId="urn:microsoft.com/office/officeart/2008/layout/VerticalCircleList"/>
    <dgm:cxn modelId="{509DD928-FDFF-48AE-8846-77D75ECBB127}" type="presParOf" srcId="{2E6EE965-57BC-4452-93A6-62ABD97D0631}" destId="{D2E06866-23D1-4566-B9F2-089B1A97D90F}" srcOrd="2" destOrd="0" presId="urn:microsoft.com/office/officeart/2008/layout/Vertical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3126D5D3-2A8C-42E0-AE8E-E4D8E67A2953}" type="doc">
      <dgm:prSet loTypeId="urn:microsoft.com/office/officeart/2005/8/layout/matrix1" loCatId="matrix" qsTypeId="urn:microsoft.com/office/officeart/2005/8/quickstyle/3d4" qsCatId="3D" csTypeId="urn:microsoft.com/office/officeart/2005/8/colors/accent1_2" csCatId="accent1" phldr="1"/>
      <dgm:spPr/>
      <dgm:t>
        <a:bodyPr/>
        <a:lstStyle/>
        <a:p>
          <a:endParaRPr lang="en-US"/>
        </a:p>
      </dgm:t>
    </dgm:pt>
    <dgm:pt modelId="{8294EB71-A41A-4FF2-A323-899B11D8FE64}">
      <dgm:prSet phldrT="[Text]"/>
      <dgm:spPr/>
      <dgm:t>
        <a:bodyPr/>
        <a:lstStyle/>
        <a:p>
          <a:r>
            <a:rPr lang="en-US" dirty="0" smtClean="0"/>
            <a:t>CEV</a:t>
          </a:r>
          <a:endParaRPr lang="en-US" dirty="0"/>
        </a:p>
      </dgm:t>
    </dgm:pt>
    <dgm:pt modelId="{F7DCA88B-97F8-450D-BD60-903F944DF3E0}" type="parTrans" cxnId="{61B757D7-54EA-4B4F-A041-D06E935C59C1}">
      <dgm:prSet/>
      <dgm:spPr/>
      <dgm:t>
        <a:bodyPr/>
        <a:lstStyle/>
        <a:p>
          <a:endParaRPr lang="en-US"/>
        </a:p>
      </dgm:t>
    </dgm:pt>
    <dgm:pt modelId="{C32BF8B3-0A11-4B71-B1DF-2580F62F8996}" type="sibTrans" cxnId="{61B757D7-54EA-4B4F-A041-D06E935C59C1}">
      <dgm:prSet/>
      <dgm:spPr/>
      <dgm:t>
        <a:bodyPr/>
        <a:lstStyle/>
        <a:p>
          <a:endParaRPr lang="en-US"/>
        </a:p>
      </dgm:t>
    </dgm:pt>
    <dgm:pt modelId="{B135009D-E772-4238-9FAF-5A6A469A5C6B}">
      <dgm:prSet phldrT="[Text]"/>
      <dgm:spPr/>
      <dgm:t>
        <a:bodyPr/>
        <a:lstStyle/>
        <a:p>
          <a:r>
            <a:rPr lang="en-US" dirty="0" smtClean="0"/>
            <a:t>Knew More</a:t>
          </a:r>
          <a:endParaRPr lang="en-US" dirty="0"/>
        </a:p>
      </dgm:t>
    </dgm:pt>
    <dgm:pt modelId="{BC5E53E5-15A9-4F36-8286-6CFD3C38EF88}" type="parTrans" cxnId="{41FA4669-81FE-412E-9C26-EC9BD853D6D6}">
      <dgm:prSet/>
      <dgm:spPr/>
      <dgm:t>
        <a:bodyPr/>
        <a:lstStyle/>
        <a:p>
          <a:endParaRPr lang="en-US"/>
        </a:p>
      </dgm:t>
    </dgm:pt>
    <dgm:pt modelId="{4D4F2C92-D7B4-4915-9134-140BCD8DE919}" type="sibTrans" cxnId="{41FA4669-81FE-412E-9C26-EC9BD853D6D6}">
      <dgm:prSet/>
      <dgm:spPr/>
      <dgm:t>
        <a:bodyPr/>
        <a:lstStyle/>
        <a:p>
          <a:endParaRPr lang="en-US"/>
        </a:p>
      </dgm:t>
    </dgm:pt>
    <dgm:pt modelId="{9B0BBBFB-CAB7-45AD-8353-E4D24D8392A2}">
      <dgm:prSet phldrT="[Text]"/>
      <dgm:spPr/>
      <dgm:t>
        <a:bodyPr/>
        <a:lstStyle/>
        <a:p>
          <a:r>
            <a:rPr lang="en-US" dirty="0" smtClean="0"/>
            <a:t>Thought Faster</a:t>
          </a:r>
          <a:endParaRPr lang="en-US" dirty="0"/>
        </a:p>
      </dgm:t>
    </dgm:pt>
    <dgm:pt modelId="{AB54E895-04DD-489C-8BDC-D2108D91A778}" type="parTrans" cxnId="{EDC0E356-446A-4A1F-AABE-CC548B3A7FE5}">
      <dgm:prSet/>
      <dgm:spPr/>
      <dgm:t>
        <a:bodyPr/>
        <a:lstStyle/>
        <a:p>
          <a:endParaRPr lang="en-US"/>
        </a:p>
      </dgm:t>
    </dgm:pt>
    <dgm:pt modelId="{DBFB06F5-3C01-4BF6-B469-1AD1B856AB82}" type="sibTrans" cxnId="{EDC0E356-446A-4A1F-AABE-CC548B3A7FE5}">
      <dgm:prSet/>
      <dgm:spPr/>
      <dgm:t>
        <a:bodyPr/>
        <a:lstStyle/>
        <a:p>
          <a:endParaRPr lang="en-US"/>
        </a:p>
      </dgm:t>
    </dgm:pt>
    <dgm:pt modelId="{FDF210FA-A008-4FB5-857C-7FCA5A5EC605}">
      <dgm:prSet phldrT="[Text]"/>
      <dgm:spPr/>
      <dgm:t>
        <a:bodyPr/>
        <a:lstStyle/>
        <a:p>
          <a:r>
            <a:rPr lang="en-US" dirty="0" smtClean="0"/>
            <a:t>Were More The People We Wish We Were</a:t>
          </a:r>
          <a:endParaRPr lang="en-US" dirty="0"/>
        </a:p>
      </dgm:t>
    </dgm:pt>
    <dgm:pt modelId="{AD3E3988-B699-4F60-8B8F-400925F38CAF}" type="parTrans" cxnId="{19C5A1B4-8C18-4B6E-9D50-F9E530D767FC}">
      <dgm:prSet/>
      <dgm:spPr/>
      <dgm:t>
        <a:bodyPr/>
        <a:lstStyle/>
        <a:p>
          <a:endParaRPr lang="en-US"/>
        </a:p>
      </dgm:t>
    </dgm:pt>
    <dgm:pt modelId="{F1B2A454-A700-48E8-A687-5B279AED08CE}" type="sibTrans" cxnId="{19C5A1B4-8C18-4B6E-9D50-F9E530D767FC}">
      <dgm:prSet/>
      <dgm:spPr/>
      <dgm:t>
        <a:bodyPr/>
        <a:lstStyle/>
        <a:p>
          <a:endParaRPr lang="en-US"/>
        </a:p>
      </dgm:t>
    </dgm:pt>
    <dgm:pt modelId="{7169F035-67F6-4B1F-8EA6-388263D89D23}">
      <dgm:prSet phldrT="[Text]"/>
      <dgm:spPr/>
      <dgm:t>
        <a:bodyPr/>
        <a:lstStyle/>
        <a:p>
          <a:r>
            <a:rPr lang="en-US" dirty="0" smtClean="0"/>
            <a:t>Had Grown Up Farther Together</a:t>
          </a:r>
          <a:endParaRPr lang="en-US" dirty="0"/>
        </a:p>
      </dgm:t>
    </dgm:pt>
    <dgm:pt modelId="{78AB314E-BA0A-43F3-8A5F-0A0134361FC4}" type="parTrans" cxnId="{BB46BDDF-2263-4DE1-A4D0-5C43565D143E}">
      <dgm:prSet/>
      <dgm:spPr/>
      <dgm:t>
        <a:bodyPr/>
        <a:lstStyle/>
        <a:p>
          <a:endParaRPr lang="en-US"/>
        </a:p>
      </dgm:t>
    </dgm:pt>
    <dgm:pt modelId="{810C5E62-0E3C-41FB-B533-A5ABD6607779}" type="sibTrans" cxnId="{BB46BDDF-2263-4DE1-A4D0-5C43565D143E}">
      <dgm:prSet/>
      <dgm:spPr/>
      <dgm:t>
        <a:bodyPr/>
        <a:lstStyle/>
        <a:p>
          <a:endParaRPr lang="en-US"/>
        </a:p>
      </dgm:t>
    </dgm:pt>
    <dgm:pt modelId="{63C10AB1-ABAC-42F4-B75B-8E215A1DECBB}" type="pres">
      <dgm:prSet presAssocID="{3126D5D3-2A8C-42E0-AE8E-E4D8E67A2953}" presName="diagram" presStyleCnt="0">
        <dgm:presLayoutVars>
          <dgm:chMax val="1"/>
          <dgm:dir/>
          <dgm:animLvl val="ctr"/>
          <dgm:resizeHandles val="exact"/>
        </dgm:presLayoutVars>
      </dgm:prSet>
      <dgm:spPr/>
      <dgm:t>
        <a:bodyPr/>
        <a:lstStyle/>
        <a:p>
          <a:endParaRPr lang="en-US"/>
        </a:p>
      </dgm:t>
    </dgm:pt>
    <dgm:pt modelId="{A59928F6-149E-4614-95C4-29B9E1D934C3}" type="pres">
      <dgm:prSet presAssocID="{3126D5D3-2A8C-42E0-AE8E-E4D8E67A2953}" presName="matrix" presStyleCnt="0"/>
      <dgm:spPr/>
    </dgm:pt>
    <dgm:pt modelId="{3B833CEF-CD3D-497B-B5F1-94D7F428E406}" type="pres">
      <dgm:prSet presAssocID="{3126D5D3-2A8C-42E0-AE8E-E4D8E67A2953}" presName="tile1" presStyleLbl="node1" presStyleIdx="0" presStyleCnt="4"/>
      <dgm:spPr/>
      <dgm:t>
        <a:bodyPr/>
        <a:lstStyle/>
        <a:p>
          <a:endParaRPr lang="en-US"/>
        </a:p>
      </dgm:t>
    </dgm:pt>
    <dgm:pt modelId="{1EA7E427-6CEC-4528-A6A1-AA8A6CEE63C2}" type="pres">
      <dgm:prSet presAssocID="{3126D5D3-2A8C-42E0-AE8E-E4D8E67A2953}" presName="tile1text" presStyleLbl="node1" presStyleIdx="0" presStyleCnt="4">
        <dgm:presLayoutVars>
          <dgm:chMax val="0"/>
          <dgm:chPref val="0"/>
          <dgm:bulletEnabled val="1"/>
        </dgm:presLayoutVars>
      </dgm:prSet>
      <dgm:spPr/>
      <dgm:t>
        <a:bodyPr/>
        <a:lstStyle/>
        <a:p>
          <a:endParaRPr lang="en-US"/>
        </a:p>
      </dgm:t>
    </dgm:pt>
    <dgm:pt modelId="{1B00B606-2662-4B43-A15A-62FDB267AEAA}" type="pres">
      <dgm:prSet presAssocID="{3126D5D3-2A8C-42E0-AE8E-E4D8E67A2953}" presName="tile2" presStyleLbl="node1" presStyleIdx="1" presStyleCnt="4"/>
      <dgm:spPr/>
      <dgm:t>
        <a:bodyPr/>
        <a:lstStyle/>
        <a:p>
          <a:endParaRPr lang="en-US"/>
        </a:p>
      </dgm:t>
    </dgm:pt>
    <dgm:pt modelId="{B55B6741-90F8-491B-9355-17C56B0C7A69}" type="pres">
      <dgm:prSet presAssocID="{3126D5D3-2A8C-42E0-AE8E-E4D8E67A2953}" presName="tile2text" presStyleLbl="node1" presStyleIdx="1" presStyleCnt="4">
        <dgm:presLayoutVars>
          <dgm:chMax val="0"/>
          <dgm:chPref val="0"/>
          <dgm:bulletEnabled val="1"/>
        </dgm:presLayoutVars>
      </dgm:prSet>
      <dgm:spPr/>
      <dgm:t>
        <a:bodyPr/>
        <a:lstStyle/>
        <a:p>
          <a:endParaRPr lang="en-US"/>
        </a:p>
      </dgm:t>
    </dgm:pt>
    <dgm:pt modelId="{80F7FAD9-0D52-4CF4-A41E-37B93D835CB9}" type="pres">
      <dgm:prSet presAssocID="{3126D5D3-2A8C-42E0-AE8E-E4D8E67A2953}" presName="tile3" presStyleLbl="node1" presStyleIdx="2" presStyleCnt="4"/>
      <dgm:spPr/>
      <dgm:t>
        <a:bodyPr/>
        <a:lstStyle/>
        <a:p>
          <a:endParaRPr lang="en-US"/>
        </a:p>
      </dgm:t>
    </dgm:pt>
    <dgm:pt modelId="{007869EA-67EE-4306-9F52-11D5C35965E8}" type="pres">
      <dgm:prSet presAssocID="{3126D5D3-2A8C-42E0-AE8E-E4D8E67A2953}" presName="tile3text" presStyleLbl="node1" presStyleIdx="2" presStyleCnt="4">
        <dgm:presLayoutVars>
          <dgm:chMax val="0"/>
          <dgm:chPref val="0"/>
          <dgm:bulletEnabled val="1"/>
        </dgm:presLayoutVars>
      </dgm:prSet>
      <dgm:spPr/>
      <dgm:t>
        <a:bodyPr/>
        <a:lstStyle/>
        <a:p>
          <a:endParaRPr lang="en-US"/>
        </a:p>
      </dgm:t>
    </dgm:pt>
    <dgm:pt modelId="{EE5D474E-204D-40F9-9382-31680969FFDF}" type="pres">
      <dgm:prSet presAssocID="{3126D5D3-2A8C-42E0-AE8E-E4D8E67A2953}" presName="tile4" presStyleLbl="node1" presStyleIdx="3" presStyleCnt="4"/>
      <dgm:spPr/>
      <dgm:t>
        <a:bodyPr/>
        <a:lstStyle/>
        <a:p>
          <a:endParaRPr lang="en-US"/>
        </a:p>
      </dgm:t>
    </dgm:pt>
    <dgm:pt modelId="{BB3B66DE-8D31-4801-B3AE-D205F97BC141}" type="pres">
      <dgm:prSet presAssocID="{3126D5D3-2A8C-42E0-AE8E-E4D8E67A2953}" presName="tile4text" presStyleLbl="node1" presStyleIdx="3" presStyleCnt="4">
        <dgm:presLayoutVars>
          <dgm:chMax val="0"/>
          <dgm:chPref val="0"/>
          <dgm:bulletEnabled val="1"/>
        </dgm:presLayoutVars>
      </dgm:prSet>
      <dgm:spPr/>
      <dgm:t>
        <a:bodyPr/>
        <a:lstStyle/>
        <a:p>
          <a:endParaRPr lang="en-US"/>
        </a:p>
      </dgm:t>
    </dgm:pt>
    <dgm:pt modelId="{268B11A3-8060-47B0-8547-8789643AAB59}" type="pres">
      <dgm:prSet presAssocID="{3126D5D3-2A8C-42E0-AE8E-E4D8E67A2953}" presName="centerTile" presStyleLbl="fgShp" presStyleIdx="0" presStyleCnt="1">
        <dgm:presLayoutVars>
          <dgm:chMax val="0"/>
          <dgm:chPref val="0"/>
        </dgm:presLayoutVars>
      </dgm:prSet>
      <dgm:spPr/>
      <dgm:t>
        <a:bodyPr/>
        <a:lstStyle/>
        <a:p>
          <a:endParaRPr lang="en-US"/>
        </a:p>
      </dgm:t>
    </dgm:pt>
  </dgm:ptLst>
  <dgm:cxnLst>
    <dgm:cxn modelId="{2298D3D8-6A69-4CA7-897B-C078C933C8BF}" type="presOf" srcId="{9B0BBBFB-CAB7-45AD-8353-E4D24D8392A2}" destId="{1B00B606-2662-4B43-A15A-62FDB267AEAA}" srcOrd="0" destOrd="0" presId="urn:microsoft.com/office/officeart/2005/8/layout/matrix1"/>
    <dgm:cxn modelId="{E2814CC8-A9AC-474B-B343-94AB168BAFCB}" type="presOf" srcId="{B135009D-E772-4238-9FAF-5A6A469A5C6B}" destId="{1EA7E427-6CEC-4528-A6A1-AA8A6CEE63C2}" srcOrd="1" destOrd="0" presId="urn:microsoft.com/office/officeart/2005/8/layout/matrix1"/>
    <dgm:cxn modelId="{BB46BDDF-2263-4DE1-A4D0-5C43565D143E}" srcId="{8294EB71-A41A-4FF2-A323-899B11D8FE64}" destId="{7169F035-67F6-4B1F-8EA6-388263D89D23}" srcOrd="3" destOrd="0" parTransId="{78AB314E-BA0A-43F3-8A5F-0A0134361FC4}" sibTransId="{810C5E62-0E3C-41FB-B533-A5ABD6607779}"/>
    <dgm:cxn modelId="{8851B711-AB00-447D-9CB1-C42C71993F3C}" type="presOf" srcId="{7169F035-67F6-4B1F-8EA6-388263D89D23}" destId="{BB3B66DE-8D31-4801-B3AE-D205F97BC141}" srcOrd="1" destOrd="0" presId="urn:microsoft.com/office/officeart/2005/8/layout/matrix1"/>
    <dgm:cxn modelId="{690D91E0-B58B-4519-A4E1-746A0BCA8AE6}" type="presOf" srcId="{FDF210FA-A008-4FB5-857C-7FCA5A5EC605}" destId="{007869EA-67EE-4306-9F52-11D5C35965E8}" srcOrd="1" destOrd="0" presId="urn:microsoft.com/office/officeart/2005/8/layout/matrix1"/>
    <dgm:cxn modelId="{AC06BBE4-1819-4168-80F8-552D7C1410AD}" type="presOf" srcId="{7169F035-67F6-4B1F-8EA6-388263D89D23}" destId="{EE5D474E-204D-40F9-9382-31680969FFDF}" srcOrd="0" destOrd="0" presId="urn:microsoft.com/office/officeart/2005/8/layout/matrix1"/>
    <dgm:cxn modelId="{EDC0E356-446A-4A1F-AABE-CC548B3A7FE5}" srcId="{8294EB71-A41A-4FF2-A323-899B11D8FE64}" destId="{9B0BBBFB-CAB7-45AD-8353-E4D24D8392A2}" srcOrd="1" destOrd="0" parTransId="{AB54E895-04DD-489C-8BDC-D2108D91A778}" sibTransId="{DBFB06F5-3C01-4BF6-B469-1AD1B856AB82}"/>
    <dgm:cxn modelId="{41FA4669-81FE-412E-9C26-EC9BD853D6D6}" srcId="{8294EB71-A41A-4FF2-A323-899B11D8FE64}" destId="{B135009D-E772-4238-9FAF-5A6A469A5C6B}" srcOrd="0" destOrd="0" parTransId="{BC5E53E5-15A9-4F36-8286-6CFD3C38EF88}" sibTransId="{4D4F2C92-D7B4-4915-9134-140BCD8DE919}"/>
    <dgm:cxn modelId="{19C5A1B4-8C18-4B6E-9D50-F9E530D767FC}" srcId="{8294EB71-A41A-4FF2-A323-899B11D8FE64}" destId="{FDF210FA-A008-4FB5-857C-7FCA5A5EC605}" srcOrd="2" destOrd="0" parTransId="{AD3E3988-B699-4F60-8B8F-400925F38CAF}" sibTransId="{F1B2A454-A700-48E8-A687-5B279AED08CE}"/>
    <dgm:cxn modelId="{75238DED-78FC-4ACD-B0F1-E6071F5154B6}" type="presOf" srcId="{3126D5D3-2A8C-42E0-AE8E-E4D8E67A2953}" destId="{63C10AB1-ABAC-42F4-B75B-8E215A1DECBB}" srcOrd="0" destOrd="0" presId="urn:microsoft.com/office/officeart/2005/8/layout/matrix1"/>
    <dgm:cxn modelId="{2AFB8F78-0516-4DCE-A7F0-99BF026B2AE3}" type="presOf" srcId="{8294EB71-A41A-4FF2-A323-899B11D8FE64}" destId="{268B11A3-8060-47B0-8547-8789643AAB59}" srcOrd="0" destOrd="0" presId="urn:microsoft.com/office/officeart/2005/8/layout/matrix1"/>
    <dgm:cxn modelId="{4038A5AE-BE4B-4E7F-8D20-F30BDBC85824}" type="presOf" srcId="{B135009D-E772-4238-9FAF-5A6A469A5C6B}" destId="{3B833CEF-CD3D-497B-B5F1-94D7F428E406}" srcOrd="0" destOrd="0" presId="urn:microsoft.com/office/officeart/2005/8/layout/matrix1"/>
    <dgm:cxn modelId="{451C1FEA-923E-4F60-919F-EA4049A58572}" type="presOf" srcId="{9B0BBBFB-CAB7-45AD-8353-E4D24D8392A2}" destId="{B55B6741-90F8-491B-9355-17C56B0C7A69}" srcOrd="1" destOrd="0" presId="urn:microsoft.com/office/officeart/2005/8/layout/matrix1"/>
    <dgm:cxn modelId="{4653A8AA-3BB5-4C0A-A600-AEE92F197628}" type="presOf" srcId="{FDF210FA-A008-4FB5-857C-7FCA5A5EC605}" destId="{80F7FAD9-0D52-4CF4-A41E-37B93D835CB9}" srcOrd="0" destOrd="0" presId="urn:microsoft.com/office/officeart/2005/8/layout/matrix1"/>
    <dgm:cxn modelId="{61B757D7-54EA-4B4F-A041-D06E935C59C1}" srcId="{3126D5D3-2A8C-42E0-AE8E-E4D8E67A2953}" destId="{8294EB71-A41A-4FF2-A323-899B11D8FE64}" srcOrd="0" destOrd="0" parTransId="{F7DCA88B-97F8-450D-BD60-903F944DF3E0}" sibTransId="{C32BF8B3-0A11-4B71-B1DF-2580F62F8996}"/>
    <dgm:cxn modelId="{CFCF58C2-EB16-4A25-AFA6-AD58472FD212}" type="presParOf" srcId="{63C10AB1-ABAC-42F4-B75B-8E215A1DECBB}" destId="{A59928F6-149E-4614-95C4-29B9E1D934C3}" srcOrd="0" destOrd="0" presId="urn:microsoft.com/office/officeart/2005/8/layout/matrix1"/>
    <dgm:cxn modelId="{EE96C681-8122-4118-9894-4EA815C0AE51}" type="presParOf" srcId="{A59928F6-149E-4614-95C4-29B9E1D934C3}" destId="{3B833CEF-CD3D-497B-B5F1-94D7F428E406}" srcOrd="0" destOrd="0" presId="urn:microsoft.com/office/officeart/2005/8/layout/matrix1"/>
    <dgm:cxn modelId="{12E35682-8474-48DB-B120-F6290750D0A8}" type="presParOf" srcId="{A59928F6-149E-4614-95C4-29B9E1D934C3}" destId="{1EA7E427-6CEC-4528-A6A1-AA8A6CEE63C2}" srcOrd="1" destOrd="0" presId="urn:microsoft.com/office/officeart/2005/8/layout/matrix1"/>
    <dgm:cxn modelId="{81032041-5C67-4819-9D50-C483308FA0B8}" type="presParOf" srcId="{A59928F6-149E-4614-95C4-29B9E1D934C3}" destId="{1B00B606-2662-4B43-A15A-62FDB267AEAA}" srcOrd="2" destOrd="0" presId="urn:microsoft.com/office/officeart/2005/8/layout/matrix1"/>
    <dgm:cxn modelId="{FABFAAB6-4D96-4649-BCF2-4076C1B45D4D}" type="presParOf" srcId="{A59928F6-149E-4614-95C4-29B9E1D934C3}" destId="{B55B6741-90F8-491B-9355-17C56B0C7A69}" srcOrd="3" destOrd="0" presId="urn:microsoft.com/office/officeart/2005/8/layout/matrix1"/>
    <dgm:cxn modelId="{3D2CE16C-6895-4895-B2B1-0203FDBA5523}" type="presParOf" srcId="{A59928F6-149E-4614-95C4-29B9E1D934C3}" destId="{80F7FAD9-0D52-4CF4-A41E-37B93D835CB9}" srcOrd="4" destOrd="0" presId="urn:microsoft.com/office/officeart/2005/8/layout/matrix1"/>
    <dgm:cxn modelId="{42931748-D92B-407C-A93B-3999D4AE16FC}" type="presParOf" srcId="{A59928F6-149E-4614-95C4-29B9E1D934C3}" destId="{007869EA-67EE-4306-9F52-11D5C35965E8}" srcOrd="5" destOrd="0" presId="urn:microsoft.com/office/officeart/2005/8/layout/matrix1"/>
    <dgm:cxn modelId="{505704E7-328C-4D81-BBCF-C4E1CEE8D801}" type="presParOf" srcId="{A59928F6-149E-4614-95C4-29B9E1D934C3}" destId="{EE5D474E-204D-40F9-9382-31680969FFDF}" srcOrd="6" destOrd="0" presId="urn:microsoft.com/office/officeart/2005/8/layout/matrix1"/>
    <dgm:cxn modelId="{D63F51B2-F1BF-404E-964F-D75700884BF1}" type="presParOf" srcId="{A59928F6-149E-4614-95C4-29B9E1D934C3}" destId="{BB3B66DE-8D31-4801-B3AE-D205F97BC141}" srcOrd="7" destOrd="0" presId="urn:microsoft.com/office/officeart/2005/8/layout/matrix1"/>
    <dgm:cxn modelId="{69581E35-0105-468F-90C4-5FDB33441FCE}" type="presParOf" srcId="{63C10AB1-ABAC-42F4-B75B-8E215A1DECBB}" destId="{268B11A3-8060-47B0-8547-8789643AAB59}" srcOrd="1" destOrd="0" presId="urn:microsoft.com/office/officeart/2005/8/layout/matrix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5E31CE29-4C33-4279-B699-88DAA40698F8}" type="doc">
      <dgm:prSet loTypeId="urn:microsoft.com/office/officeart/2008/layout/SquareAccentList" loCatId="list" qsTypeId="urn:microsoft.com/office/officeart/2005/8/quickstyle/simple5" qsCatId="simple" csTypeId="urn:microsoft.com/office/officeart/2005/8/colors/accent1_2" csCatId="accent1" phldr="1"/>
      <dgm:spPr/>
      <dgm:t>
        <a:bodyPr/>
        <a:lstStyle/>
        <a:p>
          <a:endParaRPr lang="en-US"/>
        </a:p>
      </dgm:t>
    </dgm:pt>
    <dgm:pt modelId="{61BEDEF1-F585-4453-9F3C-1A31E02A7FE6}">
      <dgm:prSet phldrT="[Text]"/>
      <dgm:spPr/>
      <dgm:t>
        <a:bodyPr/>
        <a:lstStyle/>
        <a:p>
          <a:r>
            <a:rPr lang="en-US" dirty="0" smtClean="0"/>
            <a:t>Bangs</a:t>
          </a:r>
          <a:endParaRPr lang="en-US" dirty="0"/>
        </a:p>
      </dgm:t>
    </dgm:pt>
    <dgm:pt modelId="{E2456C8C-B8CF-4747-BD5E-8E9FA08A0544}" type="parTrans" cxnId="{1C994C7A-1740-456A-850F-1C20F5D83D87}">
      <dgm:prSet/>
      <dgm:spPr/>
      <dgm:t>
        <a:bodyPr/>
        <a:lstStyle/>
        <a:p>
          <a:endParaRPr lang="en-US"/>
        </a:p>
      </dgm:t>
    </dgm:pt>
    <dgm:pt modelId="{06C35838-A774-4CA1-AEFE-BC35CBB8663F}" type="sibTrans" cxnId="{1C994C7A-1740-456A-850F-1C20F5D83D87}">
      <dgm:prSet/>
      <dgm:spPr/>
      <dgm:t>
        <a:bodyPr/>
        <a:lstStyle/>
        <a:p>
          <a:endParaRPr lang="en-US"/>
        </a:p>
      </dgm:t>
    </dgm:pt>
    <dgm:pt modelId="{F3E7BB87-6F8B-4B7B-8F06-F6C8CB26F211}">
      <dgm:prSet phldrT="[Text]" custT="1"/>
      <dgm:spPr/>
      <dgm:t>
        <a:bodyPr/>
        <a:lstStyle/>
        <a:p>
          <a:r>
            <a:rPr lang="en-US" sz="1400" dirty="0" smtClean="0"/>
            <a:t>Misuse of Nanotechnology</a:t>
          </a:r>
          <a:endParaRPr lang="en-US" sz="1400" dirty="0"/>
        </a:p>
      </dgm:t>
    </dgm:pt>
    <dgm:pt modelId="{1D543F6A-31D7-4B2A-B74F-C84C6CC3DE2E}" type="parTrans" cxnId="{EC3F1122-718E-4EA9-A0FE-8B81BEE8311E}">
      <dgm:prSet/>
      <dgm:spPr/>
      <dgm:t>
        <a:bodyPr/>
        <a:lstStyle/>
        <a:p>
          <a:endParaRPr lang="en-US"/>
        </a:p>
      </dgm:t>
    </dgm:pt>
    <dgm:pt modelId="{25BA8CA2-2CEB-49A0-B749-8CED92A4782F}" type="sibTrans" cxnId="{EC3F1122-718E-4EA9-A0FE-8B81BEE8311E}">
      <dgm:prSet/>
      <dgm:spPr/>
      <dgm:t>
        <a:bodyPr/>
        <a:lstStyle/>
        <a:p>
          <a:endParaRPr lang="en-US"/>
        </a:p>
      </dgm:t>
    </dgm:pt>
    <dgm:pt modelId="{613F5250-520F-4D08-9D75-35D78741BB66}">
      <dgm:prSet phldrT="[Text]"/>
      <dgm:spPr/>
      <dgm:t>
        <a:bodyPr/>
        <a:lstStyle/>
        <a:p>
          <a:r>
            <a:rPr lang="en-US" dirty="0" smtClean="0"/>
            <a:t>Shrieks</a:t>
          </a:r>
          <a:endParaRPr lang="en-US" dirty="0"/>
        </a:p>
      </dgm:t>
    </dgm:pt>
    <dgm:pt modelId="{9B611F81-2068-4F20-B3DE-DAA6D63988C6}" type="parTrans" cxnId="{02C4BB9B-9DC5-496E-880C-812CEC40A4EE}">
      <dgm:prSet/>
      <dgm:spPr/>
      <dgm:t>
        <a:bodyPr/>
        <a:lstStyle/>
        <a:p>
          <a:endParaRPr lang="en-US"/>
        </a:p>
      </dgm:t>
    </dgm:pt>
    <dgm:pt modelId="{00F56156-7305-47A0-A432-929296947C83}" type="sibTrans" cxnId="{02C4BB9B-9DC5-496E-880C-812CEC40A4EE}">
      <dgm:prSet/>
      <dgm:spPr/>
      <dgm:t>
        <a:bodyPr/>
        <a:lstStyle/>
        <a:p>
          <a:endParaRPr lang="en-US"/>
        </a:p>
      </dgm:t>
    </dgm:pt>
    <dgm:pt modelId="{1B0CA009-5001-4122-8BE1-8B82453B0A56}">
      <dgm:prSet phldrT="[Text]"/>
      <dgm:spPr/>
      <dgm:t>
        <a:bodyPr/>
        <a:lstStyle/>
        <a:p>
          <a:r>
            <a:rPr lang="en-US" dirty="0" smtClean="0"/>
            <a:t>Whimpers</a:t>
          </a:r>
          <a:endParaRPr lang="en-US" dirty="0"/>
        </a:p>
      </dgm:t>
    </dgm:pt>
    <dgm:pt modelId="{80DD71E8-04D9-4476-A86B-8EE2F0201430}" type="parTrans" cxnId="{22ABF329-AEE2-4DFA-A354-D95A152F7614}">
      <dgm:prSet/>
      <dgm:spPr/>
      <dgm:t>
        <a:bodyPr/>
        <a:lstStyle/>
        <a:p>
          <a:endParaRPr lang="en-US"/>
        </a:p>
      </dgm:t>
    </dgm:pt>
    <dgm:pt modelId="{393BC810-A440-4CF9-B34B-1AA32B03DBD2}" type="sibTrans" cxnId="{22ABF329-AEE2-4DFA-A354-D95A152F7614}">
      <dgm:prSet/>
      <dgm:spPr/>
      <dgm:t>
        <a:bodyPr/>
        <a:lstStyle/>
        <a:p>
          <a:endParaRPr lang="en-US"/>
        </a:p>
      </dgm:t>
    </dgm:pt>
    <dgm:pt modelId="{5B054303-489F-41B3-9CFD-6D4F6C3405BB}">
      <dgm:prSet phldrT="[Text]" custT="1"/>
      <dgm:spPr/>
      <dgm:t>
        <a:bodyPr/>
        <a:lstStyle/>
        <a:p>
          <a:r>
            <a:rPr lang="en-US" sz="1400" dirty="0" smtClean="0"/>
            <a:t>Killed By Aliens</a:t>
          </a:r>
          <a:endParaRPr lang="en-US" sz="1400" dirty="0"/>
        </a:p>
      </dgm:t>
    </dgm:pt>
    <dgm:pt modelId="{3AFE5BEB-6FD5-45F1-A82E-86C18079A1D8}" type="parTrans" cxnId="{B7F4CC8E-93AB-4087-83C2-904E2B6B0DAA}">
      <dgm:prSet/>
      <dgm:spPr/>
      <dgm:t>
        <a:bodyPr/>
        <a:lstStyle/>
        <a:p>
          <a:endParaRPr lang="en-US"/>
        </a:p>
      </dgm:t>
    </dgm:pt>
    <dgm:pt modelId="{1EDC1DD2-EF5C-41F4-AA54-0B8147C2B6F9}" type="sibTrans" cxnId="{B7F4CC8E-93AB-4087-83C2-904E2B6B0DAA}">
      <dgm:prSet/>
      <dgm:spPr/>
      <dgm:t>
        <a:bodyPr/>
        <a:lstStyle/>
        <a:p>
          <a:endParaRPr lang="en-US"/>
        </a:p>
      </dgm:t>
    </dgm:pt>
    <dgm:pt modelId="{21A33E4D-F9F5-48C5-B759-2C2B868F8F51}">
      <dgm:prSet phldrT="[Text]"/>
      <dgm:spPr/>
      <dgm:t>
        <a:bodyPr/>
        <a:lstStyle/>
        <a:p>
          <a:r>
            <a:rPr lang="en-US" dirty="0" smtClean="0"/>
            <a:t>Crunches</a:t>
          </a:r>
          <a:endParaRPr lang="en-US" dirty="0"/>
        </a:p>
      </dgm:t>
    </dgm:pt>
    <dgm:pt modelId="{942E8E9D-B1AF-4A93-BAE5-B8AFBEE20741}" type="parTrans" cxnId="{EF762D06-4BD2-4104-B10B-C840D7EBFBD8}">
      <dgm:prSet/>
      <dgm:spPr/>
      <dgm:t>
        <a:bodyPr/>
        <a:lstStyle/>
        <a:p>
          <a:endParaRPr lang="en-US"/>
        </a:p>
      </dgm:t>
    </dgm:pt>
    <dgm:pt modelId="{6A2D1893-6CD0-4ED2-ACE2-43EE5E4E4EF9}" type="sibTrans" cxnId="{EF762D06-4BD2-4104-B10B-C840D7EBFBD8}">
      <dgm:prSet/>
      <dgm:spPr/>
      <dgm:t>
        <a:bodyPr/>
        <a:lstStyle/>
        <a:p>
          <a:endParaRPr lang="en-US"/>
        </a:p>
      </dgm:t>
    </dgm:pt>
    <dgm:pt modelId="{B5868192-5166-45A6-85CC-9A00A402B57A}">
      <dgm:prSet phldrT="[Text]" custT="1"/>
      <dgm:spPr/>
      <dgm:t>
        <a:bodyPr/>
        <a:lstStyle/>
        <a:p>
          <a:r>
            <a:rPr lang="en-US" sz="1400" dirty="0" smtClean="0"/>
            <a:t>Resource Depletion</a:t>
          </a:r>
          <a:endParaRPr lang="en-US" sz="1400" dirty="0"/>
        </a:p>
      </dgm:t>
    </dgm:pt>
    <dgm:pt modelId="{3CFB8E48-6F9D-4DD1-B351-B850C0AF56F8}" type="parTrans" cxnId="{2F9F2951-809E-45AB-AA4A-A22C9E6ED512}">
      <dgm:prSet/>
      <dgm:spPr/>
      <dgm:t>
        <a:bodyPr/>
        <a:lstStyle/>
        <a:p>
          <a:endParaRPr lang="en-US"/>
        </a:p>
      </dgm:t>
    </dgm:pt>
    <dgm:pt modelId="{9A450E67-7C35-4538-BFC3-215605BD5492}" type="sibTrans" cxnId="{2F9F2951-809E-45AB-AA4A-A22C9E6ED512}">
      <dgm:prSet/>
      <dgm:spPr/>
      <dgm:t>
        <a:bodyPr/>
        <a:lstStyle/>
        <a:p>
          <a:endParaRPr lang="en-US"/>
        </a:p>
      </dgm:t>
    </dgm:pt>
    <dgm:pt modelId="{0C1D8E81-A20F-4D69-A180-9C0F41701A76}">
      <dgm:prSet phldrT="[Text]" custT="1"/>
      <dgm:spPr/>
      <dgm:t>
        <a:bodyPr/>
        <a:lstStyle/>
        <a:p>
          <a:r>
            <a:rPr lang="en-US" sz="1400" dirty="0" smtClean="0"/>
            <a:t>Potential Eroded By Evolution</a:t>
          </a:r>
          <a:endParaRPr lang="en-US" sz="1400" dirty="0"/>
        </a:p>
      </dgm:t>
    </dgm:pt>
    <dgm:pt modelId="{EE10176C-4C4D-4DD3-9950-84D1F8F5980A}" type="parTrans" cxnId="{8FF7BCCE-43EA-4BDE-A018-31E6D1A4F867}">
      <dgm:prSet/>
      <dgm:spPr/>
      <dgm:t>
        <a:bodyPr/>
        <a:lstStyle/>
        <a:p>
          <a:endParaRPr lang="en-US"/>
        </a:p>
      </dgm:t>
    </dgm:pt>
    <dgm:pt modelId="{31DCB8CE-5E7F-45DA-93D9-D5E27E7AAF61}" type="sibTrans" cxnId="{8FF7BCCE-43EA-4BDE-A018-31E6D1A4F867}">
      <dgm:prSet/>
      <dgm:spPr/>
      <dgm:t>
        <a:bodyPr/>
        <a:lstStyle/>
        <a:p>
          <a:endParaRPr lang="en-US"/>
        </a:p>
      </dgm:t>
    </dgm:pt>
    <dgm:pt modelId="{820614D4-2F22-47DF-891C-AB41924B3133}">
      <dgm:prSet phldrT="[Text]" custT="1"/>
      <dgm:spPr/>
      <dgm:t>
        <a:bodyPr/>
        <a:lstStyle/>
        <a:p>
          <a:r>
            <a:rPr lang="en-US" sz="1400" dirty="0" smtClean="0"/>
            <a:t>Transcending Upload Takeover</a:t>
          </a:r>
          <a:endParaRPr lang="en-US" sz="1400" dirty="0"/>
        </a:p>
      </dgm:t>
    </dgm:pt>
    <dgm:pt modelId="{73E46EE4-5A86-4D49-B5A4-B8E8B41114BE}" type="parTrans" cxnId="{7A339933-A451-4CC7-9B88-7114155893F6}">
      <dgm:prSet/>
      <dgm:spPr/>
      <dgm:t>
        <a:bodyPr/>
        <a:lstStyle/>
        <a:p>
          <a:endParaRPr lang="en-US"/>
        </a:p>
      </dgm:t>
    </dgm:pt>
    <dgm:pt modelId="{F547F7BF-2609-4D00-BB39-848388A58758}" type="sibTrans" cxnId="{7A339933-A451-4CC7-9B88-7114155893F6}">
      <dgm:prSet/>
      <dgm:spPr/>
      <dgm:t>
        <a:bodyPr/>
        <a:lstStyle/>
        <a:p>
          <a:endParaRPr lang="en-US"/>
        </a:p>
      </dgm:t>
    </dgm:pt>
    <dgm:pt modelId="{88F85433-6B48-4895-9FCB-A1C3005B47DD}">
      <dgm:prSet phldrT="[Text]" custT="1"/>
      <dgm:spPr/>
      <dgm:t>
        <a:bodyPr/>
        <a:lstStyle/>
        <a:p>
          <a:r>
            <a:rPr lang="en-US" sz="1400" dirty="0" smtClean="0"/>
            <a:t>Nuclear Holocaust</a:t>
          </a:r>
        </a:p>
      </dgm:t>
    </dgm:pt>
    <dgm:pt modelId="{8F2131A0-270B-4758-9122-C7523BF76C38}" type="parTrans" cxnId="{6032D4FD-4020-4DB1-B9B9-DED6F7384557}">
      <dgm:prSet/>
      <dgm:spPr/>
      <dgm:t>
        <a:bodyPr/>
        <a:lstStyle/>
        <a:p>
          <a:endParaRPr lang="en-US"/>
        </a:p>
      </dgm:t>
    </dgm:pt>
    <dgm:pt modelId="{1BA5E58D-37C8-4442-9E31-AE22383E97A9}" type="sibTrans" cxnId="{6032D4FD-4020-4DB1-B9B9-DED6F7384557}">
      <dgm:prSet/>
      <dgm:spPr/>
      <dgm:t>
        <a:bodyPr/>
        <a:lstStyle/>
        <a:p>
          <a:endParaRPr lang="en-US"/>
        </a:p>
      </dgm:t>
    </dgm:pt>
    <dgm:pt modelId="{FE6C59C8-1B13-4877-8FD9-4661ADC8A0A5}">
      <dgm:prSet phldrT="[Text]" custT="1"/>
      <dgm:spPr/>
      <dgm:t>
        <a:bodyPr/>
        <a:lstStyle/>
        <a:p>
          <a:r>
            <a:rPr lang="en-US" sz="1400" dirty="0" smtClean="0"/>
            <a:t>Simulation</a:t>
          </a:r>
        </a:p>
      </dgm:t>
    </dgm:pt>
    <dgm:pt modelId="{C50D43AA-195E-4A5E-BDC3-C78D9220B920}" type="parTrans" cxnId="{0F699924-1B13-423D-A6C9-5C1A3F66B4C0}">
      <dgm:prSet/>
      <dgm:spPr/>
      <dgm:t>
        <a:bodyPr/>
        <a:lstStyle/>
        <a:p>
          <a:endParaRPr lang="en-US"/>
        </a:p>
      </dgm:t>
    </dgm:pt>
    <dgm:pt modelId="{0016B439-5E08-4F68-A083-4FE24A3C05C2}" type="sibTrans" cxnId="{0F699924-1B13-423D-A6C9-5C1A3F66B4C0}">
      <dgm:prSet/>
      <dgm:spPr/>
      <dgm:t>
        <a:bodyPr/>
        <a:lstStyle/>
        <a:p>
          <a:endParaRPr lang="en-US"/>
        </a:p>
      </dgm:t>
    </dgm:pt>
    <dgm:pt modelId="{6C19FABC-D96F-4411-873A-E701D08AAF0D}">
      <dgm:prSet phldrT="[Text]" custT="1"/>
      <dgm:spPr/>
      <dgm:t>
        <a:bodyPr/>
        <a:lstStyle/>
        <a:p>
          <a:r>
            <a:rPr lang="en-US" sz="1400" dirty="0" smtClean="0"/>
            <a:t>Genetic Engineering</a:t>
          </a:r>
        </a:p>
      </dgm:t>
    </dgm:pt>
    <dgm:pt modelId="{2BD38387-4EC2-44F5-AD58-8F8CE32C28E9}" type="parTrans" cxnId="{85E4C659-A0C1-46DC-A4F9-25BEAB72356D}">
      <dgm:prSet/>
      <dgm:spPr/>
      <dgm:t>
        <a:bodyPr/>
        <a:lstStyle/>
        <a:p>
          <a:endParaRPr lang="en-US"/>
        </a:p>
      </dgm:t>
    </dgm:pt>
    <dgm:pt modelId="{EA7EB5C5-C1F7-41AF-9B3C-B3EF62AB1D9C}" type="sibTrans" cxnId="{85E4C659-A0C1-46DC-A4F9-25BEAB72356D}">
      <dgm:prSet/>
      <dgm:spPr/>
      <dgm:t>
        <a:bodyPr/>
        <a:lstStyle/>
        <a:p>
          <a:endParaRPr lang="en-US"/>
        </a:p>
      </dgm:t>
    </dgm:pt>
    <dgm:pt modelId="{DA67CC28-98F5-42F4-A63D-29ABA9B8E376}">
      <dgm:prSet phldrT="[Text]" custT="1"/>
      <dgm:spPr/>
      <dgm:t>
        <a:bodyPr/>
        <a:lstStyle/>
        <a:p>
          <a:r>
            <a:rPr lang="en-US" sz="1400" dirty="0" smtClean="0"/>
            <a:t>Nanotechnology Accident</a:t>
          </a:r>
        </a:p>
      </dgm:t>
    </dgm:pt>
    <dgm:pt modelId="{980D30A2-4D4C-499F-A051-A17D1397A368}" type="parTrans" cxnId="{BB4557D1-B6A3-40FA-912D-E42069BAE090}">
      <dgm:prSet/>
      <dgm:spPr/>
      <dgm:t>
        <a:bodyPr/>
        <a:lstStyle/>
        <a:p>
          <a:endParaRPr lang="en-US"/>
        </a:p>
      </dgm:t>
    </dgm:pt>
    <dgm:pt modelId="{A4421784-9767-468D-B76E-4AF891BC8A3F}" type="sibTrans" cxnId="{BB4557D1-B6A3-40FA-912D-E42069BAE090}">
      <dgm:prSet/>
      <dgm:spPr/>
      <dgm:t>
        <a:bodyPr/>
        <a:lstStyle/>
        <a:p>
          <a:endParaRPr lang="en-US"/>
        </a:p>
      </dgm:t>
    </dgm:pt>
    <dgm:pt modelId="{EC595033-B4A9-4D7C-9C34-2F734D9FF4DE}">
      <dgm:prSet phldrT="[Text]" custT="1"/>
      <dgm:spPr/>
      <dgm:t>
        <a:bodyPr/>
        <a:lstStyle/>
        <a:p>
          <a:r>
            <a:rPr lang="en-US" sz="1400" dirty="0" smtClean="0"/>
            <a:t>Physics Disaster</a:t>
          </a:r>
        </a:p>
      </dgm:t>
    </dgm:pt>
    <dgm:pt modelId="{FB21B410-711D-4151-9FB8-32D1A7228FA5}" type="parTrans" cxnId="{F3F77FB8-2ACB-472F-B37C-2DEE55DFB0A6}">
      <dgm:prSet/>
      <dgm:spPr/>
      <dgm:t>
        <a:bodyPr/>
        <a:lstStyle/>
        <a:p>
          <a:endParaRPr lang="en-US"/>
        </a:p>
      </dgm:t>
    </dgm:pt>
    <dgm:pt modelId="{9F31D088-4DB4-4E9C-97A2-618D0631F51D}" type="sibTrans" cxnId="{F3F77FB8-2ACB-472F-B37C-2DEE55DFB0A6}">
      <dgm:prSet/>
      <dgm:spPr/>
      <dgm:t>
        <a:bodyPr/>
        <a:lstStyle/>
        <a:p>
          <a:endParaRPr lang="en-US"/>
        </a:p>
      </dgm:t>
    </dgm:pt>
    <dgm:pt modelId="{626098C5-3743-47FE-B14E-A05EA87F9602}">
      <dgm:prSet phldrT="[Text]" custT="1"/>
      <dgm:spPr/>
      <dgm:t>
        <a:bodyPr/>
        <a:lstStyle/>
        <a:p>
          <a:r>
            <a:rPr lang="en-US" sz="1400" dirty="0" smtClean="0"/>
            <a:t>Naturally Occurring Disease</a:t>
          </a:r>
        </a:p>
      </dgm:t>
    </dgm:pt>
    <dgm:pt modelId="{CB6971BB-72CF-4D40-A0F7-FE35E3F0A0DD}" type="parTrans" cxnId="{2C051012-E0DE-4C10-9C7A-F350CABACDD7}">
      <dgm:prSet/>
      <dgm:spPr/>
      <dgm:t>
        <a:bodyPr/>
        <a:lstStyle/>
        <a:p>
          <a:endParaRPr lang="en-US"/>
        </a:p>
      </dgm:t>
    </dgm:pt>
    <dgm:pt modelId="{020C247F-0A7B-47B1-BF80-A1BC3CC6D94A}" type="sibTrans" cxnId="{2C051012-E0DE-4C10-9C7A-F350CABACDD7}">
      <dgm:prSet/>
      <dgm:spPr/>
      <dgm:t>
        <a:bodyPr/>
        <a:lstStyle/>
        <a:p>
          <a:endParaRPr lang="en-US"/>
        </a:p>
      </dgm:t>
    </dgm:pt>
    <dgm:pt modelId="{139EC5EF-AA50-427F-82E0-04F94C75458A}">
      <dgm:prSet phldrT="[Text]" custT="1"/>
      <dgm:spPr/>
      <dgm:t>
        <a:bodyPr/>
        <a:lstStyle/>
        <a:p>
          <a:r>
            <a:rPr lang="en-US" sz="1400" dirty="0" smtClean="0"/>
            <a:t>Asteroid / Comet</a:t>
          </a:r>
        </a:p>
      </dgm:t>
    </dgm:pt>
    <dgm:pt modelId="{26009470-7B83-42DC-BA53-725E83697543}" type="parTrans" cxnId="{E75137A3-A590-4454-9AF2-464B92449CEE}">
      <dgm:prSet/>
      <dgm:spPr/>
      <dgm:t>
        <a:bodyPr/>
        <a:lstStyle/>
        <a:p>
          <a:endParaRPr lang="en-US"/>
        </a:p>
      </dgm:t>
    </dgm:pt>
    <dgm:pt modelId="{43075437-71AF-4E72-9A6C-96D3884FF5D2}" type="sibTrans" cxnId="{E75137A3-A590-4454-9AF2-464B92449CEE}">
      <dgm:prSet/>
      <dgm:spPr/>
      <dgm:t>
        <a:bodyPr/>
        <a:lstStyle/>
        <a:p>
          <a:endParaRPr lang="en-US"/>
        </a:p>
      </dgm:t>
    </dgm:pt>
    <dgm:pt modelId="{88A6A5BC-5131-4EA6-83CA-2C79F256F156}">
      <dgm:prSet phldrT="[Text]" custT="1"/>
      <dgm:spPr/>
      <dgm:t>
        <a:bodyPr/>
        <a:lstStyle/>
        <a:p>
          <a:r>
            <a:rPr lang="en-US" sz="1400" dirty="0" smtClean="0"/>
            <a:t>Global Warming</a:t>
          </a:r>
        </a:p>
      </dgm:t>
    </dgm:pt>
    <dgm:pt modelId="{A00272B6-F63D-43FB-B2EC-43D95BAF7C5C}" type="parTrans" cxnId="{E36F65CB-F631-454D-87F8-F182A7F7680E}">
      <dgm:prSet/>
      <dgm:spPr/>
      <dgm:t>
        <a:bodyPr/>
        <a:lstStyle/>
        <a:p>
          <a:endParaRPr lang="en-US"/>
        </a:p>
      </dgm:t>
    </dgm:pt>
    <dgm:pt modelId="{604BA827-92F4-48A8-BF66-02F54F6BC771}" type="sibTrans" cxnId="{E36F65CB-F631-454D-87F8-F182A7F7680E}">
      <dgm:prSet/>
      <dgm:spPr/>
      <dgm:t>
        <a:bodyPr/>
        <a:lstStyle/>
        <a:p>
          <a:endParaRPr lang="en-US"/>
        </a:p>
      </dgm:t>
    </dgm:pt>
    <dgm:pt modelId="{C18038E4-4271-4B84-8763-A9B824E08B3B}">
      <dgm:prSet phldrT="[Text]" custT="1"/>
      <dgm:spPr/>
      <dgm:t>
        <a:bodyPr/>
        <a:lstStyle/>
        <a:p>
          <a:r>
            <a:rPr lang="en-US" sz="1400" dirty="0" smtClean="0"/>
            <a:t>Misguided World Government</a:t>
          </a:r>
          <a:endParaRPr lang="en-US" sz="1400" dirty="0"/>
        </a:p>
      </dgm:t>
    </dgm:pt>
    <dgm:pt modelId="{727C0ED8-42B5-444F-8168-F6860E1D0967}" type="parTrans" cxnId="{A0BED3A1-B2C4-4CC3-B65D-9E3F27CDE2E6}">
      <dgm:prSet/>
      <dgm:spPr/>
      <dgm:t>
        <a:bodyPr/>
        <a:lstStyle/>
        <a:p>
          <a:endParaRPr lang="en-US"/>
        </a:p>
      </dgm:t>
    </dgm:pt>
    <dgm:pt modelId="{8885BA6D-1055-4004-9395-E80CE3CE845C}" type="sibTrans" cxnId="{A0BED3A1-B2C4-4CC3-B65D-9E3F27CDE2E6}">
      <dgm:prSet/>
      <dgm:spPr/>
      <dgm:t>
        <a:bodyPr/>
        <a:lstStyle/>
        <a:p>
          <a:endParaRPr lang="en-US"/>
        </a:p>
      </dgm:t>
    </dgm:pt>
    <dgm:pt modelId="{B38E4D72-DD36-4034-836A-AC35FCF6725D}">
      <dgm:prSet phldrT="[Text]" custT="1"/>
      <dgm:spPr/>
      <dgm:t>
        <a:bodyPr/>
        <a:lstStyle/>
        <a:p>
          <a:r>
            <a:rPr lang="en-US" sz="1400" dirty="0" smtClean="0"/>
            <a:t>Technological Arrest</a:t>
          </a:r>
        </a:p>
      </dgm:t>
    </dgm:pt>
    <dgm:pt modelId="{E59C5522-56AA-4B77-9136-20186C31D042}" type="parTrans" cxnId="{B4B21370-5272-45F8-99D7-73A00CA72611}">
      <dgm:prSet/>
      <dgm:spPr/>
      <dgm:t>
        <a:bodyPr/>
        <a:lstStyle/>
        <a:p>
          <a:endParaRPr lang="en-US"/>
        </a:p>
      </dgm:t>
    </dgm:pt>
    <dgm:pt modelId="{479CEEA3-EB47-47D2-9ACA-DE3FE36E61B2}" type="sibTrans" cxnId="{B4B21370-5272-45F8-99D7-73A00CA72611}">
      <dgm:prSet/>
      <dgm:spPr/>
      <dgm:t>
        <a:bodyPr/>
        <a:lstStyle/>
        <a:p>
          <a:endParaRPr lang="en-US"/>
        </a:p>
      </dgm:t>
    </dgm:pt>
    <dgm:pt modelId="{92C7FFD6-B8D9-492E-9F3A-658EF6F4C910}">
      <dgm:prSet phldrT="[Text]" custT="1"/>
      <dgm:spPr/>
      <dgm:t>
        <a:bodyPr/>
        <a:lstStyle/>
        <a:p>
          <a:r>
            <a:rPr lang="en-US" sz="1400" dirty="0" smtClean="0"/>
            <a:t>Flawed ASI</a:t>
          </a:r>
        </a:p>
      </dgm:t>
    </dgm:pt>
    <dgm:pt modelId="{1FCEA5DD-F8EF-4908-A067-731ECA335DB0}" type="parTrans" cxnId="{5B8860EB-09E8-41F7-A22F-3AFD261140B2}">
      <dgm:prSet/>
      <dgm:spPr/>
      <dgm:t>
        <a:bodyPr/>
        <a:lstStyle/>
        <a:p>
          <a:endParaRPr lang="en-US"/>
        </a:p>
      </dgm:t>
    </dgm:pt>
    <dgm:pt modelId="{3D5096F6-4E53-4206-BB2C-985620D8CB37}" type="sibTrans" cxnId="{5B8860EB-09E8-41F7-A22F-3AFD261140B2}">
      <dgm:prSet/>
      <dgm:spPr/>
      <dgm:t>
        <a:bodyPr/>
        <a:lstStyle/>
        <a:p>
          <a:endParaRPr lang="en-US"/>
        </a:p>
      </dgm:t>
    </dgm:pt>
    <dgm:pt modelId="{C482D5AC-A797-4DFE-9EDC-6C072419C06C}">
      <dgm:prSet phldrT="[Text]" custT="1"/>
      <dgm:spPr/>
      <dgm:t>
        <a:bodyPr/>
        <a:lstStyle/>
        <a:p>
          <a:r>
            <a:rPr lang="en-US" sz="1400" dirty="0" smtClean="0"/>
            <a:t>Oppressive Regime</a:t>
          </a:r>
        </a:p>
      </dgm:t>
    </dgm:pt>
    <dgm:pt modelId="{DE036022-87F8-4ECE-A91D-F74088B17BFF}" type="parTrans" cxnId="{35889A58-CE94-4105-B901-54B39F423568}">
      <dgm:prSet/>
      <dgm:spPr/>
      <dgm:t>
        <a:bodyPr/>
        <a:lstStyle/>
        <a:p>
          <a:endParaRPr lang="en-US"/>
        </a:p>
      </dgm:t>
    </dgm:pt>
    <dgm:pt modelId="{14C8E6CA-1FFA-4F53-A058-3C4E09E94D79}" type="sibTrans" cxnId="{35889A58-CE94-4105-B901-54B39F423568}">
      <dgm:prSet/>
      <dgm:spPr/>
      <dgm:t>
        <a:bodyPr/>
        <a:lstStyle/>
        <a:p>
          <a:endParaRPr lang="en-US"/>
        </a:p>
      </dgm:t>
    </dgm:pt>
    <dgm:pt modelId="{C42ACB37-5006-466D-A807-A5C13FAF5AB5}" type="pres">
      <dgm:prSet presAssocID="{5E31CE29-4C33-4279-B699-88DAA40698F8}" presName="layout" presStyleCnt="0">
        <dgm:presLayoutVars>
          <dgm:chMax/>
          <dgm:chPref/>
          <dgm:dir/>
          <dgm:resizeHandles/>
        </dgm:presLayoutVars>
      </dgm:prSet>
      <dgm:spPr/>
      <dgm:t>
        <a:bodyPr/>
        <a:lstStyle/>
        <a:p>
          <a:endParaRPr lang="en-US"/>
        </a:p>
      </dgm:t>
    </dgm:pt>
    <dgm:pt modelId="{A5E13C9F-78F2-46D3-A156-77B0319DCFB7}" type="pres">
      <dgm:prSet presAssocID="{61BEDEF1-F585-4453-9F3C-1A31E02A7FE6}" presName="root" presStyleCnt="0">
        <dgm:presLayoutVars>
          <dgm:chMax/>
          <dgm:chPref/>
        </dgm:presLayoutVars>
      </dgm:prSet>
      <dgm:spPr/>
    </dgm:pt>
    <dgm:pt modelId="{3AB75449-45CF-423E-9161-1798DCFDCBD6}" type="pres">
      <dgm:prSet presAssocID="{61BEDEF1-F585-4453-9F3C-1A31E02A7FE6}" presName="rootComposite" presStyleCnt="0">
        <dgm:presLayoutVars/>
      </dgm:prSet>
      <dgm:spPr/>
    </dgm:pt>
    <dgm:pt modelId="{8A1461E9-6106-43B8-8A86-491B852A3376}" type="pres">
      <dgm:prSet presAssocID="{61BEDEF1-F585-4453-9F3C-1A31E02A7FE6}" presName="ParentAccent" presStyleLbl="alignNode1" presStyleIdx="0" presStyleCnt="4"/>
      <dgm:spPr/>
    </dgm:pt>
    <dgm:pt modelId="{FF1AEDA5-82DE-4B9D-9EE7-ACC5A2EEEDA1}" type="pres">
      <dgm:prSet presAssocID="{61BEDEF1-F585-4453-9F3C-1A31E02A7FE6}" presName="ParentSmallAccent" presStyleLbl="fgAcc1" presStyleIdx="0" presStyleCnt="4"/>
      <dgm:spPr/>
    </dgm:pt>
    <dgm:pt modelId="{E3FA93CD-3814-46B5-9B33-6D2D0F4BCA80}" type="pres">
      <dgm:prSet presAssocID="{61BEDEF1-F585-4453-9F3C-1A31E02A7FE6}" presName="Parent" presStyleLbl="revTx" presStyleIdx="0" presStyleCnt="21">
        <dgm:presLayoutVars>
          <dgm:chMax/>
          <dgm:chPref val="4"/>
          <dgm:bulletEnabled val="1"/>
        </dgm:presLayoutVars>
      </dgm:prSet>
      <dgm:spPr/>
      <dgm:t>
        <a:bodyPr/>
        <a:lstStyle/>
        <a:p>
          <a:endParaRPr lang="en-US"/>
        </a:p>
      </dgm:t>
    </dgm:pt>
    <dgm:pt modelId="{3FE8951B-5261-4AF3-9FC2-17F51364227A}" type="pres">
      <dgm:prSet presAssocID="{61BEDEF1-F585-4453-9F3C-1A31E02A7FE6}" presName="childShape" presStyleCnt="0">
        <dgm:presLayoutVars>
          <dgm:chMax val="0"/>
          <dgm:chPref val="0"/>
        </dgm:presLayoutVars>
      </dgm:prSet>
      <dgm:spPr/>
    </dgm:pt>
    <dgm:pt modelId="{0A5D5929-D3F0-44D5-B072-74EB7E1D8A66}" type="pres">
      <dgm:prSet presAssocID="{F3E7BB87-6F8B-4B7B-8F06-F6C8CB26F211}" presName="childComposite" presStyleCnt="0">
        <dgm:presLayoutVars>
          <dgm:chMax val="0"/>
          <dgm:chPref val="0"/>
        </dgm:presLayoutVars>
      </dgm:prSet>
      <dgm:spPr/>
    </dgm:pt>
    <dgm:pt modelId="{B37416D4-2C92-4B00-9C6D-4C4786AE48B6}" type="pres">
      <dgm:prSet presAssocID="{F3E7BB87-6F8B-4B7B-8F06-F6C8CB26F211}" presName="ChildAccent" presStyleLbl="solidFgAcc1" presStyleIdx="0" presStyleCnt="17"/>
      <dgm:spPr/>
    </dgm:pt>
    <dgm:pt modelId="{971F0A69-24F7-4FCA-823B-9AD1140EB1C3}" type="pres">
      <dgm:prSet presAssocID="{F3E7BB87-6F8B-4B7B-8F06-F6C8CB26F211}" presName="Child" presStyleLbl="revTx" presStyleIdx="1" presStyleCnt="21">
        <dgm:presLayoutVars>
          <dgm:chMax val="0"/>
          <dgm:chPref val="0"/>
          <dgm:bulletEnabled val="1"/>
        </dgm:presLayoutVars>
      </dgm:prSet>
      <dgm:spPr/>
      <dgm:t>
        <a:bodyPr/>
        <a:lstStyle/>
        <a:p>
          <a:endParaRPr lang="en-US"/>
        </a:p>
      </dgm:t>
    </dgm:pt>
    <dgm:pt modelId="{822A5B3F-772D-4AE0-93D7-2DE40661B21A}" type="pres">
      <dgm:prSet presAssocID="{88F85433-6B48-4895-9FCB-A1C3005B47DD}" presName="childComposite" presStyleCnt="0">
        <dgm:presLayoutVars>
          <dgm:chMax val="0"/>
          <dgm:chPref val="0"/>
        </dgm:presLayoutVars>
      </dgm:prSet>
      <dgm:spPr/>
    </dgm:pt>
    <dgm:pt modelId="{3ABCB769-694C-4A2B-AF2F-14DAA9AA5064}" type="pres">
      <dgm:prSet presAssocID="{88F85433-6B48-4895-9FCB-A1C3005B47DD}" presName="ChildAccent" presStyleLbl="solidFgAcc1" presStyleIdx="1" presStyleCnt="17"/>
      <dgm:spPr/>
    </dgm:pt>
    <dgm:pt modelId="{6F54C903-A25E-4C57-A9F7-6B6852691CFA}" type="pres">
      <dgm:prSet presAssocID="{88F85433-6B48-4895-9FCB-A1C3005B47DD}" presName="Child" presStyleLbl="revTx" presStyleIdx="2" presStyleCnt="21">
        <dgm:presLayoutVars>
          <dgm:chMax val="0"/>
          <dgm:chPref val="0"/>
          <dgm:bulletEnabled val="1"/>
        </dgm:presLayoutVars>
      </dgm:prSet>
      <dgm:spPr/>
      <dgm:t>
        <a:bodyPr/>
        <a:lstStyle/>
        <a:p>
          <a:endParaRPr lang="en-US"/>
        </a:p>
      </dgm:t>
    </dgm:pt>
    <dgm:pt modelId="{708144B0-BFEB-456C-AC45-2ED148EA35F6}" type="pres">
      <dgm:prSet presAssocID="{FE6C59C8-1B13-4877-8FD9-4661ADC8A0A5}" presName="childComposite" presStyleCnt="0">
        <dgm:presLayoutVars>
          <dgm:chMax val="0"/>
          <dgm:chPref val="0"/>
        </dgm:presLayoutVars>
      </dgm:prSet>
      <dgm:spPr/>
    </dgm:pt>
    <dgm:pt modelId="{6641E015-12BB-41E3-BACE-59DCA83BA25A}" type="pres">
      <dgm:prSet presAssocID="{FE6C59C8-1B13-4877-8FD9-4661ADC8A0A5}" presName="ChildAccent" presStyleLbl="solidFgAcc1" presStyleIdx="2" presStyleCnt="17"/>
      <dgm:spPr/>
    </dgm:pt>
    <dgm:pt modelId="{3448F9BF-E812-4E1F-A9C2-594878FA6D86}" type="pres">
      <dgm:prSet presAssocID="{FE6C59C8-1B13-4877-8FD9-4661ADC8A0A5}" presName="Child" presStyleLbl="revTx" presStyleIdx="3" presStyleCnt="21">
        <dgm:presLayoutVars>
          <dgm:chMax val="0"/>
          <dgm:chPref val="0"/>
          <dgm:bulletEnabled val="1"/>
        </dgm:presLayoutVars>
      </dgm:prSet>
      <dgm:spPr/>
      <dgm:t>
        <a:bodyPr/>
        <a:lstStyle/>
        <a:p>
          <a:endParaRPr lang="en-US"/>
        </a:p>
      </dgm:t>
    </dgm:pt>
    <dgm:pt modelId="{6ED8D747-0EA8-459C-B558-E76BF06F4487}" type="pres">
      <dgm:prSet presAssocID="{6C19FABC-D96F-4411-873A-E701D08AAF0D}" presName="childComposite" presStyleCnt="0">
        <dgm:presLayoutVars>
          <dgm:chMax val="0"/>
          <dgm:chPref val="0"/>
        </dgm:presLayoutVars>
      </dgm:prSet>
      <dgm:spPr/>
    </dgm:pt>
    <dgm:pt modelId="{C1126FB7-408F-4F8D-B647-868C031C05B8}" type="pres">
      <dgm:prSet presAssocID="{6C19FABC-D96F-4411-873A-E701D08AAF0D}" presName="ChildAccent" presStyleLbl="solidFgAcc1" presStyleIdx="3" presStyleCnt="17"/>
      <dgm:spPr/>
    </dgm:pt>
    <dgm:pt modelId="{1672FB71-1959-4FBA-920E-C20876C1C0AC}" type="pres">
      <dgm:prSet presAssocID="{6C19FABC-D96F-4411-873A-E701D08AAF0D}" presName="Child" presStyleLbl="revTx" presStyleIdx="4" presStyleCnt="21">
        <dgm:presLayoutVars>
          <dgm:chMax val="0"/>
          <dgm:chPref val="0"/>
          <dgm:bulletEnabled val="1"/>
        </dgm:presLayoutVars>
      </dgm:prSet>
      <dgm:spPr/>
      <dgm:t>
        <a:bodyPr/>
        <a:lstStyle/>
        <a:p>
          <a:endParaRPr lang="en-US"/>
        </a:p>
      </dgm:t>
    </dgm:pt>
    <dgm:pt modelId="{9926026B-6259-492A-8462-CB92BA1EC87E}" type="pres">
      <dgm:prSet presAssocID="{DA67CC28-98F5-42F4-A63D-29ABA9B8E376}" presName="childComposite" presStyleCnt="0">
        <dgm:presLayoutVars>
          <dgm:chMax val="0"/>
          <dgm:chPref val="0"/>
        </dgm:presLayoutVars>
      </dgm:prSet>
      <dgm:spPr/>
    </dgm:pt>
    <dgm:pt modelId="{BFA4847F-90EA-4069-84FA-6CFF1E1F74D5}" type="pres">
      <dgm:prSet presAssocID="{DA67CC28-98F5-42F4-A63D-29ABA9B8E376}" presName="ChildAccent" presStyleLbl="solidFgAcc1" presStyleIdx="4" presStyleCnt="17"/>
      <dgm:spPr/>
    </dgm:pt>
    <dgm:pt modelId="{E5201377-1800-4244-9530-ADBF7893B260}" type="pres">
      <dgm:prSet presAssocID="{DA67CC28-98F5-42F4-A63D-29ABA9B8E376}" presName="Child" presStyleLbl="revTx" presStyleIdx="5" presStyleCnt="21">
        <dgm:presLayoutVars>
          <dgm:chMax val="0"/>
          <dgm:chPref val="0"/>
          <dgm:bulletEnabled val="1"/>
        </dgm:presLayoutVars>
      </dgm:prSet>
      <dgm:spPr/>
      <dgm:t>
        <a:bodyPr/>
        <a:lstStyle/>
        <a:p>
          <a:endParaRPr lang="en-US"/>
        </a:p>
      </dgm:t>
    </dgm:pt>
    <dgm:pt modelId="{C5D3B8A8-8740-4D96-8F1A-98CA2BA9E55B}" type="pres">
      <dgm:prSet presAssocID="{EC595033-B4A9-4D7C-9C34-2F734D9FF4DE}" presName="childComposite" presStyleCnt="0">
        <dgm:presLayoutVars>
          <dgm:chMax val="0"/>
          <dgm:chPref val="0"/>
        </dgm:presLayoutVars>
      </dgm:prSet>
      <dgm:spPr/>
    </dgm:pt>
    <dgm:pt modelId="{32A391EB-B45C-4E5E-81D6-BA3BBA97AC57}" type="pres">
      <dgm:prSet presAssocID="{EC595033-B4A9-4D7C-9C34-2F734D9FF4DE}" presName="ChildAccent" presStyleLbl="solidFgAcc1" presStyleIdx="5" presStyleCnt="17"/>
      <dgm:spPr/>
    </dgm:pt>
    <dgm:pt modelId="{17996539-DFDF-4F5A-BCE5-710AC7FF11CF}" type="pres">
      <dgm:prSet presAssocID="{EC595033-B4A9-4D7C-9C34-2F734D9FF4DE}" presName="Child" presStyleLbl="revTx" presStyleIdx="6" presStyleCnt="21">
        <dgm:presLayoutVars>
          <dgm:chMax val="0"/>
          <dgm:chPref val="0"/>
          <dgm:bulletEnabled val="1"/>
        </dgm:presLayoutVars>
      </dgm:prSet>
      <dgm:spPr/>
      <dgm:t>
        <a:bodyPr/>
        <a:lstStyle/>
        <a:p>
          <a:endParaRPr lang="en-US"/>
        </a:p>
      </dgm:t>
    </dgm:pt>
    <dgm:pt modelId="{7114A50A-6571-4C7D-8CAA-C86977470B4A}" type="pres">
      <dgm:prSet presAssocID="{626098C5-3743-47FE-B14E-A05EA87F9602}" presName="childComposite" presStyleCnt="0">
        <dgm:presLayoutVars>
          <dgm:chMax val="0"/>
          <dgm:chPref val="0"/>
        </dgm:presLayoutVars>
      </dgm:prSet>
      <dgm:spPr/>
    </dgm:pt>
    <dgm:pt modelId="{AEE95912-047C-490F-9644-840331376835}" type="pres">
      <dgm:prSet presAssocID="{626098C5-3743-47FE-B14E-A05EA87F9602}" presName="ChildAccent" presStyleLbl="solidFgAcc1" presStyleIdx="6" presStyleCnt="17"/>
      <dgm:spPr/>
    </dgm:pt>
    <dgm:pt modelId="{823C1BBD-650E-46F7-9778-73C68B146693}" type="pres">
      <dgm:prSet presAssocID="{626098C5-3743-47FE-B14E-A05EA87F9602}" presName="Child" presStyleLbl="revTx" presStyleIdx="7" presStyleCnt="21">
        <dgm:presLayoutVars>
          <dgm:chMax val="0"/>
          <dgm:chPref val="0"/>
          <dgm:bulletEnabled val="1"/>
        </dgm:presLayoutVars>
      </dgm:prSet>
      <dgm:spPr/>
      <dgm:t>
        <a:bodyPr/>
        <a:lstStyle/>
        <a:p>
          <a:endParaRPr lang="en-US"/>
        </a:p>
      </dgm:t>
    </dgm:pt>
    <dgm:pt modelId="{83DB2FAE-BDC7-43CC-B616-D2FEA11ADE67}" type="pres">
      <dgm:prSet presAssocID="{139EC5EF-AA50-427F-82E0-04F94C75458A}" presName="childComposite" presStyleCnt="0">
        <dgm:presLayoutVars>
          <dgm:chMax val="0"/>
          <dgm:chPref val="0"/>
        </dgm:presLayoutVars>
      </dgm:prSet>
      <dgm:spPr/>
    </dgm:pt>
    <dgm:pt modelId="{906CE764-AD2B-4390-83C4-B77AE7886244}" type="pres">
      <dgm:prSet presAssocID="{139EC5EF-AA50-427F-82E0-04F94C75458A}" presName="ChildAccent" presStyleLbl="solidFgAcc1" presStyleIdx="7" presStyleCnt="17"/>
      <dgm:spPr/>
    </dgm:pt>
    <dgm:pt modelId="{C6C4D6E9-E9FA-47D7-AAD7-E77F829BF021}" type="pres">
      <dgm:prSet presAssocID="{139EC5EF-AA50-427F-82E0-04F94C75458A}" presName="Child" presStyleLbl="revTx" presStyleIdx="8" presStyleCnt="21">
        <dgm:presLayoutVars>
          <dgm:chMax val="0"/>
          <dgm:chPref val="0"/>
          <dgm:bulletEnabled val="1"/>
        </dgm:presLayoutVars>
      </dgm:prSet>
      <dgm:spPr/>
      <dgm:t>
        <a:bodyPr/>
        <a:lstStyle/>
        <a:p>
          <a:endParaRPr lang="en-US"/>
        </a:p>
      </dgm:t>
    </dgm:pt>
    <dgm:pt modelId="{0EF1BC5B-F957-43F6-8DBA-9889F11FCBC6}" type="pres">
      <dgm:prSet presAssocID="{88A6A5BC-5131-4EA6-83CA-2C79F256F156}" presName="childComposite" presStyleCnt="0">
        <dgm:presLayoutVars>
          <dgm:chMax val="0"/>
          <dgm:chPref val="0"/>
        </dgm:presLayoutVars>
      </dgm:prSet>
      <dgm:spPr/>
    </dgm:pt>
    <dgm:pt modelId="{785A1C49-CD6D-4F02-B0B5-823229951B8D}" type="pres">
      <dgm:prSet presAssocID="{88A6A5BC-5131-4EA6-83CA-2C79F256F156}" presName="ChildAccent" presStyleLbl="solidFgAcc1" presStyleIdx="8" presStyleCnt="17"/>
      <dgm:spPr/>
    </dgm:pt>
    <dgm:pt modelId="{D45EF5F6-DC2E-40FF-AC60-2F90ACF277E5}" type="pres">
      <dgm:prSet presAssocID="{88A6A5BC-5131-4EA6-83CA-2C79F256F156}" presName="Child" presStyleLbl="revTx" presStyleIdx="9" presStyleCnt="21">
        <dgm:presLayoutVars>
          <dgm:chMax val="0"/>
          <dgm:chPref val="0"/>
          <dgm:bulletEnabled val="1"/>
        </dgm:presLayoutVars>
      </dgm:prSet>
      <dgm:spPr/>
      <dgm:t>
        <a:bodyPr/>
        <a:lstStyle/>
        <a:p>
          <a:endParaRPr lang="en-US"/>
        </a:p>
      </dgm:t>
    </dgm:pt>
    <dgm:pt modelId="{A0B315E9-9044-4264-8A82-7E04E8412E56}" type="pres">
      <dgm:prSet presAssocID="{21A33E4D-F9F5-48C5-B759-2C2B868F8F51}" presName="root" presStyleCnt="0">
        <dgm:presLayoutVars>
          <dgm:chMax/>
          <dgm:chPref/>
        </dgm:presLayoutVars>
      </dgm:prSet>
      <dgm:spPr/>
    </dgm:pt>
    <dgm:pt modelId="{76B65E5D-23AC-4A0A-A871-D00113C64CFC}" type="pres">
      <dgm:prSet presAssocID="{21A33E4D-F9F5-48C5-B759-2C2B868F8F51}" presName="rootComposite" presStyleCnt="0">
        <dgm:presLayoutVars/>
      </dgm:prSet>
      <dgm:spPr/>
    </dgm:pt>
    <dgm:pt modelId="{A3EEF2D8-DED5-4159-8B88-06BF11DE09B9}" type="pres">
      <dgm:prSet presAssocID="{21A33E4D-F9F5-48C5-B759-2C2B868F8F51}" presName="ParentAccent" presStyleLbl="alignNode1" presStyleIdx="1" presStyleCnt="4"/>
      <dgm:spPr/>
    </dgm:pt>
    <dgm:pt modelId="{BDB96FB8-4E78-45C8-9901-9181362D7295}" type="pres">
      <dgm:prSet presAssocID="{21A33E4D-F9F5-48C5-B759-2C2B868F8F51}" presName="ParentSmallAccent" presStyleLbl="fgAcc1" presStyleIdx="1" presStyleCnt="4"/>
      <dgm:spPr/>
    </dgm:pt>
    <dgm:pt modelId="{A93674F1-33C4-47C7-9A76-7EA1C0429A82}" type="pres">
      <dgm:prSet presAssocID="{21A33E4D-F9F5-48C5-B759-2C2B868F8F51}" presName="Parent" presStyleLbl="revTx" presStyleIdx="10" presStyleCnt="21">
        <dgm:presLayoutVars>
          <dgm:chMax/>
          <dgm:chPref val="4"/>
          <dgm:bulletEnabled val="1"/>
        </dgm:presLayoutVars>
      </dgm:prSet>
      <dgm:spPr/>
      <dgm:t>
        <a:bodyPr/>
        <a:lstStyle/>
        <a:p>
          <a:endParaRPr lang="en-US"/>
        </a:p>
      </dgm:t>
    </dgm:pt>
    <dgm:pt modelId="{19FAF9A9-2C3F-4C60-A3BA-B2B5C1EC51BB}" type="pres">
      <dgm:prSet presAssocID="{21A33E4D-F9F5-48C5-B759-2C2B868F8F51}" presName="childShape" presStyleCnt="0">
        <dgm:presLayoutVars>
          <dgm:chMax val="0"/>
          <dgm:chPref val="0"/>
        </dgm:presLayoutVars>
      </dgm:prSet>
      <dgm:spPr/>
    </dgm:pt>
    <dgm:pt modelId="{6A45E559-4FF2-40F5-B72D-E98A39C1E50B}" type="pres">
      <dgm:prSet presAssocID="{B5868192-5166-45A6-85CC-9A00A402B57A}" presName="childComposite" presStyleCnt="0">
        <dgm:presLayoutVars>
          <dgm:chMax val="0"/>
          <dgm:chPref val="0"/>
        </dgm:presLayoutVars>
      </dgm:prSet>
      <dgm:spPr/>
    </dgm:pt>
    <dgm:pt modelId="{AEFEBDAA-3997-4BB8-AB32-F920C351F6C6}" type="pres">
      <dgm:prSet presAssocID="{B5868192-5166-45A6-85CC-9A00A402B57A}" presName="ChildAccent" presStyleLbl="solidFgAcc1" presStyleIdx="9" presStyleCnt="17"/>
      <dgm:spPr/>
    </dgm:pt>
    <dgm:pt modelId="{47B68524-CB48-43F8-838C-78C2BED59EB8}" type="pres">
      <dgm:prSet presAssocID="{B5868192-5166-45A6-85CC-9A00A402B57A}" presName="Child" presStyleLbl="revTx" presStyleIdx="11" presStyleCnt="21">
        <dgm:presLayoutVars>
          <dgm:chMax val="0"/>
          <dgm:chPref val="0"/>
          <dgm:bulletEnabled val="1"/>
        </dgm:presLayoutVars>
      </dgm:prSet>
      <dgm:spPr/>
      <dgm:t>
        <a:bodyPr/>
        <a:lstStyle/>
        <a:p>
          <a:endParaRPr lang="en-US"/>
        </a:p>
      </dgm:t>
    </dgm:pt>
    <dgm:pt modelId="{D0D1A32E-BE94-4E03-B3A9-19980B924DE5}" type="pres">
      <dgm:prSet presAssocID="{C18038E4-4271-4B84-8763-A9B824E08B3B}" presName="childComposite" presStyleCnt="0">
        <dgm:presLayoutVars>
          <dgm:chMax val="0"/>
          <dgm:chPref val="0"/>
        </dgm:presLayoutVars>
      </dgm:prSet>
      <dgm:spPr/>
    </dgm:pt>
    <dgm:pt modelId="{0F939F43-B3AD-400C-9031-74E30A778404}" type="pres">
      <dgm:prSet presAssocID="{C18038E4-4271-4B84-8763-A9B824E08B3B}" presName="ChildAccent" presStyleLbl="solidFgAcc1" presStyleIdx="10" presStyleCnt="17"/>
      <dgm:spPr/>
    </dgm:pt>
    <dgm:pt modelId="{6ECF83C8-C2FE-4740-801E-76D88A176353}" type="pres">
      <dgm:prSet presAssocID="{C18038E4-4271-4B84-8763-A9B824E08B3B}" presName="Child" presStyleLbl="revTx" presStyleIdx="12" presStyleCnt="21">
        <dgm:presLayoutVars>
          <dgm:chMax val="0"/>
          <dgm:chPref val="0"/>
          <dgm:bulletEnabled val="1"/>
        </dgm:presLayoutVars>
      </dgm:prSet>
      <dgm:spPr/>
      <dgm:t>
        <a:bodyPr/>
        <a:lstStyle/>
        <a:p>
          <a:endParaRPr lang="en-US"/>
        </a:p>
      </dgm:t>
    </dgm:pt>
    <dgm:pt modelId="{4FA16784-4222-4F93-BD6A-71AEBC041CEF}" type="pres">
      <dgm:prSet presAssocID="{B38E4D72-DD36-4034-836A-AC35FCF6725D}" presName="childComposite" presStyleCnt="0">
        <dgm:presLayoutVars>
          <dgm:chMax val="0"/>
          <dgm:chPref val="0"/>
        </dgm:presLayoutVars>
      </dgm:prSet>
      <dgm:spPr/>
    </dgm:pt>
    <dgm:pt modelId="{2E129101-BF1D-4166-BBAC-3E57337BD622}" type="pres">
      <dgm:prSet presAssocID="{B38E4D72-DD36-4034-836A-AC35FCF6725D}" presName="ChildAccent" presStyleLbl="solidFgAcc1" presStyleIdx="11" presStyleCnt="17"/>
      <dgm:spPr/>
    </dgm:pt>
    <dgm:pt modelId="{C96D6BE8-F87C-41F4-993D-AE4234D20430}" type="pres">
      <dgm:prSet presAssocID="{B38E4D72-DD36-4034-836A-AC35FCF6725D}" presName="Child" presStyleLbl="revTx" presStyleIdx="13" presStyleCnt="21">
        <dgm:presLayoutVars>
          <dgm:chMax val="0"/>
          <dgm:chPref val="0"/>
          <dgm:bulletEnabled val="1"/>
        </dgm:presLayoutVars>
      </dgm:prSet>
      <dgm:spPr/>
      <dgm:t>
        <a:bodyPr/>
        <a:lstStyle/>
        <a:p>
          <a:endParaRPr lang="en-US"/>
        </a:p>
      </dgm:t>
    </dgm:pt>
    <dgm:pt modelId="{D5922AFD-BAF0-4A0B-981B-65257EA100FF}" type="pres">
      <dgm:prSet presAssocID="{613F5250-520F-4D08-9D75-35D78741BB66}" presName="root" presStyleCnt="0">
        <dgm:presLayoutVars>
          <dgm:chMax/>
          <dgm:chPref/>
        </dgm:presLayoutVars>
      </dgm:prSet>
      <dgm:spPr/>
    </dgm:pt>
    <dgm:pt modelId="{BA8DDA37-D308-4FC1-B043-5F01452E3234}" type="pres">
      <dgm:prSet presAssocID="{613F5250-520F-4D08-9D75-35D78741BB66}" presName="rootComposite" presStyleCnt="0">
        <dgm:presLayoutVars/>
      </dgm:prSet>
      <dgm:spPr/>
    </dgm:pt>
    <dgm:pt modelId="{B02D70E5-3AA9-4066-928B-C8F88FD5D213}" type="pres">
      <dgm:prSet presAssocID="{613F5250-520F-4D08-9D75-35D78741BB66}" presName="ParentAccent" presStyleLbl="alignNode1" presStyleIdx="2" presStyleCnt="4"/>
      <dgm:spPr/>
    </dgm:pt>
    <dgm:pt modelId="{75093ECE-19EF-4F3F-8752-51DFB5D6B9AF}" type="pres">
      <dgm:prSet presAssocID="{613F5250-520F-4D08-9D75-35D78741BB66}" presName="ParentSmallAccent" presStyleLbl="fgAcc1" presStyleIdx="2" presStyleCnt="4"/>
      <dgm:spPr/>
    </dgm:pt>
    <dgm:pt modelId="{27F31FBC-C5E7-4834-BA4A-44651E400E18}" type="pres">
      <dgm:prSet presAssocID="{613F5250-520F-4D08-9D75-35D78741BB66}" presName="Parent" presStyleLbl="revTx" presStyleIdx="14" presStyleCnt="21">
        <dgm:presLayoutVars>
          <dgm:chMax/>
          <dgm:chPref val="4"/>
          <dgm:bulletEnabled val="1"/>
        </dgm:presLayoutVars>
      </dgm:prSet>
      <dgm:spPr/>
      <dgm:t>
        <a:bodyPr/>
        <a:lstStyle/>
        <a:p>
          <a:endParaRPr lang="en-US"/>
        </a:p>
      </dgm:t>
    </dgm:pt>
    <dgm:pt modelId="{423A5148-0E6C-4B19-999A-218FFBCCE437}" type="pres">
      <dgm:prSet presAssocID="{613F5250-520F-4D08-9D75-35D78741BB66}" presName="childShape" presStyleCnt="0">
        <dgm:presLayoutVars>
          <dgm:chMax val="0"/>
          <dgm:chPref val="0"/>
        </dgm:presLayoutVars>
      </dgm:prSet>
      <dgm:spPr/>
    </dgm:pt>
    <dgm:pt modelId="{80334649-1CC6-4190-B021-5F39832C0786}" type="pres">
      <dgm:prSet presAssocID="{820614D4-2F22-47DF-891C-AB41924B3133}" presName="childComposite" presStyleCnt="0">
        <dgm:presLayoutVars>
          <dgm:chMax val="0"/>
          <dgm:chPref val="0"/>
        </dgm:presLayoutVars>
      </dgm:prSet>
      <dgm:spPr/>
    </dgm:pt>
    <dgm:pt modelId="{671A3AC5-C8EF-4794-A496-F6A6D932F5DD}" type="pres">
      <dgm:prSet presAssocID="{820614D4-2F22-47DF-891C-AB41924B3133}" presName="ChildAccent" presStyleLbl="solidFgAcc1" presStyleIdx="12" presStyleCnt="17"/>
      <dgm:spPr/>
    </dgm:pt>
    <dgm:pt modelId="{4A761B3D-58B5-471E-A9CB-C090E1803751}" type="pres">
      <dgm:prSet presAssocID="{820614D4-2F22-47DF-891C-AB41924B3133}" presName="Child" presStyleLbl="revTx" presStyleIdx="15" presStyleCnt="21">
        <dgm:presLayoutVars>
          <dgm:chMax val="0"/>
          <dgm:chPref val="0"/>
          <dgm:bulletEnabled val="1"/>
        </dgm:presLayoutVars>
      </dgm:prSet>
      <dgm:spPr/>
      <dgm:t>
        <a:bodyPr/>
        <a:lstStyle/>
        <a:p>
          <a:endParaRPr lang="en-US"/>
        </a:p>
      </dgm:t>
    </dgm:pt>
    <dgm:pt modelId="{840D541C-A8C5-487C-82C5-0DC022B3AC64}" type="pres">
      <dgm:prSet presAssocID="{92C7FFD6-B8D9-492E-9F3A-658EF6F4C910}" presName="childComposite" presStyleCnt="0">
        <dgm:presLayoutVars>
          <dgm:chMax val="0"/>
          <dgm:chPref val="0"/>
        </dgm:presLayoutVars>
      </dgm:prSet>
      <dgm:spPr/>
    </dgm:pt>
    <dgm:pt modelId="{D7F74A43-1E3C-4D47-8B05-B0EE02E47C17}" type="pres">
      <dgm:prSet presAssocID="{92C7FFD6-B8D9-492E-9F3A-658EF6F4C910}" presName="ChildAccent" presStyleLbl="solidFgAcc1" presStyleIdx="13" presStyleCnt="17"/>
      <dgm:spPr/>
    </dgm:pt>
    <dgm:pt modelId="{F38EC2BF-D064-4145-912D-B7FA9A1ABE03}" type="pres">
      <dgm:prSet presAssocID="{92C7FFD6-B8D9-492E-9F3A-658EF6F4C910}" presName="Child" presStyleLbl="revTx" presStyleIdx="16" presStyleCnt="21">
        <dgm:presLayoutVars>
          <dgm:chMax val="0"/>
          <dgm:chPref val="0"/>
          <dgm:bulletEnabled val="1"/>
        </dgm:presLayoutVars>
      </dgm:prSet>
      <dgm:spPr/>
      <dgm:t>
        <a:bodyPr/>
        <a:lstStyle/>
        <a:p>
          <a:endParaRPr lang="en-US"/>
        </a:p>
      </dgm:t>
    </dgm:pt>
    <dgm:pt modelId="{DFD8844F-351C-4453-AC86-11C170869FCE}" type="pres">
      <dgm:prSet presAssocID="{C482D5AC-A797-4DFE-9EDC-6C072419C06C}" presName="childComposite" presStyleCnt="0">
        <dgm:presLayoutVars>
          <dgm:chMax val="0"/>
          <dgm:chPref val="0"/>
        </dgm:presLayoutVars>
      </dgm:prSet>
      <dgm:spPr/>
    </dgm:pt>
    <dgm:pt modelId="{AFC55107-DAD0-4C3E-B958-064C6CE9F2F1}" type="pres">
      <dgm:prSet presAssocID="{C482D5AC-A797-4DFE-9EDC-6C072419C06C}" presName="ChildAccent" presStyleLbl="solidFgAcc1" presStyleIdx="14" presStyleCnt="17"/>
      <dgm:spPr/>
    </dgm:pt>
    <dgm:pt modelId="{44ABB9A0-C8C8-469C-8C6D-CCC207E725B2}" type="pres">
      <dgm:prSet presAssocID="{C482D5AC-A797-4DFE-9EDC-6C072419C06C}" presName="Child" presStyleLbl="revTx" presStyleIdx="17" presStyleCnt="21">
        <dgm:presLayoutVars>
          <dgm:chMax val="0"/>
          <dgm:chPref val="0"/>
          <dgm:bulletEnabled val="1"/>
        </dgm:presLayoutVars>
      </dgm:prSet>
      <dgm:spPr/>
      <dgm:t>
        <a:bodyPr/>
        <a:lstStyle/>
        <a:p>
          <a:endParaRPr lang="en-US"/>
        </a:p>
      </dgm:t>
    </dgm:pt>
    <dgm:pt modelId="{043D4359-8446-4B6E-93AB-63D6149631C9}" type="pres">
      <dgm:prSet presAssocID="{1B0CA009-5001-4122-8BE1-8B82453B0A56}" presName="root" presStyleCnt="0">
        <dgm:presLayoutVars>
          <dgm:chMax/>
          <dgm:chPref/>
        </dgm:presLayoutVars>
      </dgm:prSet>
      <dgm:spPr/>
    </dgm:pt>
    <dgm:pt modelId="{F259E7B7-1127-4745-A44B-C5C26FB2ABA5}" type="pres">
      <dgm:prSet presAssocID="{1B0CA009-5001-4122-8BE1-8B82453B0A56}" presName="rootComposite" presStyleCnt="0">
        <dgm:presLayoutVars/>
      </dgm:prSet>
      <dgm:spPr/>
    </dgm:pt>
    <dgm:pt modelId="{500FC5BF-FDED-4F7D-9880-6F0E9E82E42D}" type="pres">
      <dgm:prSet presAssocID="{1B0CA009-5001-4122-8BE1-8B82453B0A56}" presName="ParentAccent" presStyleLbl="alignNode1" presStyleIdx="3" presStyleCnt="4"/>
      <dgm:spPr/>
    </dgm:pt>
    <dgm:pt modelId="{AA511966-1C10-46CD-845D-919E7627ED5F}" type="pres">
      <dgm:prSet presAssocID="{1B0CA009-5001-4122-8BE1-8B82453B0A56}" presName="ParentSmallAccent" presStyleLbl="fgAcc1" presStyleIdx="3" presStyleCnt="4"/>
      <dgm:spPr/>
    </dgm:pt>
    <dgm:pt modelId="{01CD03F1-0107-4A4C-9743-E8ACBC1E901E}" type="pres">
      <dgm:prSet presAssocID="{1B0CA009-5001-4122-8BE1-8B82453B0A56}" presName="Parent" presStyleLbl="revTx" presStyleIdx="18" presStyleCnt="21">
        <dgm:presLayoutVars>
          <dgm:chMax/>
          <dgm:chPref val="4"/>
          <dgm:bulletEnabled val="1"/>
        </dgm:presLayoutVars>
      </dgm:prSet>
      <dgm:spPr/>
      <dgm:t>
        <a:bodyPr/>
        <a:lstStyle/>
        <a:p>
          <a:endParaRPr lang="en-US"/>
        </a:p>
      </dgm:t>
    </dgm:pt>
    <dgm:pt modelId="{BD253676-C7CB-41D4-8E8E-3803D7C3CE04}" type="pres">
      <dgm:prSet presAssocID="{1B0CA009-5001-4122-8BE1-8B82453B0A56}" presName="childShape" presStyleCnt="0">
        <dgm:presLayoutVars>
          <dgm:chMax val="0"/>
          <dgm:chPref val="0"/>
        </dgm:presLayoutVars>
      </dgm:prSet>
      <dgm:spPr/>
    </dgm:pt>
    <dgm:pt modelId="{77412ADE-4EAB-4C41-81D4-7281419A51BB}" type="pres">
      <dgm:prSet presAssocID="{0C1D8E81-A20F-4D69-A180-9C0F41701A76}" presName="childComposite" presStyleCnt="0">
        <dgm:presLayoutVars>
          <dgm:chMax val="0"/>
          <dgm:chPref val="0"/>
        </dgm:presLayoutVars>
      </dgm:prSet>
      <dgm:spPr/>
    </dgm:pt>
    <dgm:pt modelId="{3FA92209-B78E-4AD0-A9D3-37A2B66CBE50}" type="pres">
      <dgm:prSet presAssocID="{0C1D8E81-A20F-4D69-A180-9C0F41701A76}" presName="ChildAccent" presStyleLbl="solidFgAcc1" presStyleIdx="15" presStyleCnt="17"/>
      <dgm:spPr/>
    </dgm:pt>
    <dgm:pt modelId="{C387E06E-AF8D-4CEE-9F49-A49D4F98F7F8}" type="pres">
      <dgm:prSet presAssocID="{0C1D8E81-A20F-4D69-A180-9C0F41701A76}" presName="Child" presStyleLbl="revTx" presStyleIdx="19" presStyleCnt="21">
        <dgm:presLayoutVars>
          <dgm:chMax val="0"/>
          <dgm:chPref val="0"/>
          <dgm:bulletEnabled val="1"/>
        </dgm:presLayoutVars>
      </dgm:prSet>
      <dgm:spPr/>
      <dgm:t>
        <a:bodyPr/>
        <a:lstStyle/>
        <a:p>
          <a:endParaRPr lang="en-US"/>
        </a:p>
      </dgm:t>
    </dgm:pt>
    <dgm:pt modelId="{D4AC592B-036E-4D06-BD0E-B63EB9324802}" type="pres">
      <dgm:prSet presAssocID="{5B054303-489F-41B3-9CFD-6D4F6C3405BB}" presName="childComposite" presStyleCnt="0">
        <dgm:presLayoutVars>
          <dgm:chMax val="0"/>
          <dgm:chPref val="0"/>
        </dgm:presLayoutVars>
      </dgm:prSet>
      <dgm:spPr/>
    </dgm:pt>
    <dgm:pt modelId="{F7EFEF17-B21E-4219-B41C-524B8CEEA63F}" type="pres">
      <dgm:prSet presAssocID="{5B054303-489F-41B3-9CFD-6D4F6C3405BB}" presName="ChildAccent" presStyleLbl="solidFgAcc1" presStyleIdx="16" presStyleCnt="17"/>
      <dgm:spPr/>
    </dgm:pt>
    <dgm:pt modelId="{70129E3F-4471-415D-87F6-3526132DDF25}" type="pres">
      <dgm:prSet presAssocID="{5B054303-489F-41B3-9CFD-6D4F6C3405BB}" presName="Child" presStyleLbl="revTx" presStyleIdx="20" presStyleCnt="21">
        <dgm:presLayoutVars>
          <dgm:chMax val="0"/>
          <dgm:chPref val="0"/>
          <dgm:bulletEnabled val="1"/>
        </dgm:presLayoutVars>
      </dgm:prSet>
      <dgm:spPr/>
      <dgm:t>
        <a:bodyPr/>
        <a:lstStyle/>
        <a:p>
          <a:endParaRPr lang="en-US"/>
        </a:p>
      </dgm:t>
    </dgm:pt>
  </dgm:ptLst>
  <dgm:cxnLst>
    <dgm:cxn modelId="{89AFD183-201E-4E57-BB50-0463A7D2F4F8}" type="presOf" srcId="{88A6A5BC-5131-4EA6-83CA-2C79F256F156}" destId="{D45EF5F6-DC2E-40FF-AC60-2F90ACF277E5}" srcOrd="0" destOrd="0" presId="urn:microsoft.com/office/officeart/2008/layout/SquareAccentList"/>
    <dgm:cxn modelId="{7A339933-A451-4CC7-9B88-7114155893F6}" srcId="{613F5250-520F-4D08-9D75-35D78741BB66}" destId="{820614D4-2F22-47DF-891C-AB41924B3133}" srcOrd="0" destOrd="0" parTransId="{73E46EE4-5A86-4D49-B5A4-B8E8B41114BE}" sibTransId="{F547F7BF-2609-4D00-BB39-848388A58758}"/>
    <dgm:cxn modelId="{EC3F1122-718E-4EA9-A0FE-8B81BEE8311E}" srcId="{61BEDEF1-F585-4453-9F3C-1A31E02A7FE6}" destId="{F3E7BB87-6F8B-4B7B-8F06-F6C8CB26F211}" srcOrd="0" destOrd="0" parTransId="{1D543F6A-31D7-4B2A-B74F-C84C6CC3DE2E}" sibTransId="{25BA8CA2-2CEB-49A0-B749-8CED92A4782F}"/>
    <dgm:cxn modelId="{70506342-D975-4074-AE8D-C3BF9C233EA1}" type="presOf" srcId="{88F85433-6B48-4895-9FCB-A1C3005B47DD}" destId="{6F54C903-A25E-4C57-A9F7-6B6852691CFA}" srcOrd="0" destOrd="0" presId="urn:microsoft.com/office/officeart/2008/layout/SquareAccentList"/>
    <dgm:cxn modelId="{35889A58-CE94-4105-B901-54B39F423568}" srcId="{613F5250-520F-4D08-9D75-35D78741BB66}" destId="{C482D5AC-A797-4DFE-9EDC-6C072419C06C}" srcOrd="2" destOrd="0" parTransId="{DE036022-87F8-4ECE-A91D-F74088B17BFF}" sibTransId="{14C8E6CA-1FFA-4F53-A058-3C4E09E94D79}"/>
    <dgm:cxn modelId="{8FF7BCCE-43EA-4BDE-A018-31E6D1A4F867}" srcId="{1B0CA009-5001-4122-8BE1-8B82453B0A56}" destId="{0C1D8E81-A20F-4D69-A180-9C0F41701A76}" srcOrd="0" destOrd="0" parTransId="{EE10176C-4C4D-4DD3-9950-84D1F8F5980A}" sibTransId="{31DCB8CE-5E7F-45DA-93D9-D5E27E7AAF61}"/>
    <dgm:cxn modelId="{2701896E-AE51-4766-B668-F9BFE2F9BE60}" type="presOf" srcId="{B5868192-5166-45A6-85CC-9A00A402B57A}" destId="{47B68524-CB48-43F8-838C-78C2BED59EB8}" srcOrd="0" destOrd="0" presId="urn:microsoft.com/office/officeart/2008/layout/SquareAccentList"/>
    <dgm:cxn modelId="{F432CB0E-EBA1-4E08-8F06-41382F457B74}" type="presOf" srcId="{C482D5AC-A797-4DFE-9EDC-6C072419C06C}" destId="{44ABB9A0-C8C8-469C-8C6D-CCC207E725B2}" srcOrd="0" destOrd="0" presId="urn:microsoft.com/office/officeart/2008/layout/SquareAccentList"/>
    <dgm:cxn modelId="{85E4C659-A0C1-46DC-A4F9-25BEAB72356D}" srcId="{61BEDEF1-F585-4453-9F3C-1A31E02A7FE6}" destId="{6C19FABC-D96F-4411-873A-E701D08AAF0D}" srcOrd="3" destOrd="0" parTransId="{2BD38387-4EC2-44F5-AD58-8F8CE32C28E9}" sibTransId="{EA7EB5C5-C1F7-41AF-9B3C-B3EF62AB1D9C}"/>
    <dgm:cxn modelId="{6032D4FD-4020-4DB1-B9B9-DED6F7384557}" srcId="{61BEDEF1-F585-4453-9F3C-1A31E02A7FE6}" destId="{88F85433-6B48-4895-9FCB-A1C3005B47DD}" srcOrd="1" destOrd="0" parTransId="{8F2131A0-270B-4758-9122-C7523BF76C38}" sibTransId="{1BA5E58D-37C8-4442-9E31-AE22383E97A9}"/>
    <dgm:cxn modelId="{EF762D06-4BD2-4104-B10B-C840D7EBFBD8}" srcId="{5E31CE29-4C33-4279-B699-88DAA40698F8}" destId="{21A33E4D-F9F5-48C5-B759-2C2B868F8F51}" srcOrd="1" destOrd="0" parTransId="{942E8E9D-B1AF-4A93-BAE5-B8AFBEE20741}" sibTransId="{6A2D1893-6CD0-4ED2-ACE2-43EE5E4E4EF9}"/>
    <dgm:cxn modelId="{77765A60-275D-4D62-B6EC-8C37EC4E1B78}" type="presOf" srcId="{1B0CA009-5001-4122-8BE1-8B82453B0A56}" destId="{01CD03F1-0107-4A4C-9743-E8ACBC1E901E}" srcOrd="0" destOrd="0" presId="urn:microsoft.com/office/officeart/2008/layout/SquareAccentList"/>
    <dgm:cxn modelId="{B1D791DC-9C3E-41F2-9B53-3D63B317DC72}" type="presOf" srcId="{F3E7BB87-6F8B-4B7B-8F06-F6C8CB26F211}" destId="{971F0A69-24F7-4FCA-823B-9AD1140EB1C3}" srcOrd="0" destOrd="0" presId="urn:microsoft.com/office/officeart/2008/layout/SquareAccentList"/>
    <dgm:cxn modelId="{DB8D6AB5-7E7B-47A5-A818-3150626D0F8A}" type="presOf" srcId="{FE6C59C8-1B13-4877-8FD9-4661ADC8A0A5}" destId="{3448F9BF-E812-4E1F-A9C2-594878FA6D86}" srcOrd="0" destOrd="0" presId="urn:microsoft.com/office/officeart/2008/layout/SquareAccentList"/>
    <dgm:cxn modelId="{14CFD734-7FA6-4A88-8762-F0C5E291EF07}" type="presOf" srcId="{820614D4-2F22-47DF-891C-AB41924B3133}" destId="{4A761B3D-58B5-471E-A9CB-C090E1803751}" srcOrd="0" destOrd="0" presId="urn:microsoft.com/office/officeart/2008/layout/SquareAccentList"/>
    <dgm:cxn modelId="{236C0B63-BE05-4FA2-8789-9FDEDC9C7AB9}" type="presOf" srcId="{6C19FABC-D96F-4411-873A-E701D08AAF0D}" destId="{1672FB71-1959-4FBA-920E-C20876C1C0AC}" srcOrd="0" destOrd="0" presId="urn:microsoft.com/office/officeart/2008/layout/SquareAccentList"/>
    <dgm:cxn modelId="{A55DC1E5-95E2-4DB3-86FD-8166FD2D2DF2}" type="presOf" srcId="{C18038E4-4271-4B84-8763-A9B824E08B3B}" destId="{6ECF83C8-C2FE-4740-801E-76D88A176353}" srcOrd="0" destOrd="0" presId="urn:microsoft.com/office/officeart/2008/layout/SquareAccentList"/>
    <dgm:cxn modelId="{02C4BB9B-9DC5-496E-880C-812CEC40A4EE}" srcId="{5E31CE29-4C33-4279-B699-88DAA40698F8}" destId="{613F5250-520F-4D08-9D75-35D78741BB66}" srcOrd="2" destOrd="0" parTransId="{9B611F81-2068-4F20-B3DE-DAA6D63988C6}" sibTransId="{00F56156-7305-47A0-A432-929296947C83}"/>
    <dgm:cxn modelId="{2C051012-E0DE-4C10-9C7A-F350CABACDD7}" srcId="{61BEDEF1-F585-4453-9F3C-1A31E02A7FE6}" destId="{626098C5-3743-47FE-B14E-A05EA87F9602}" srcOrd="6" destOrd="0" parTransId="{CB6971BB-72CF-4D40-A0F7-FE35E3F0A0DD}" sibTransId="{020C247F-0A7B-47B1-BF80-A1BC3CC6D94A}"/>
    <dgm:cxn modelId="{799F9A9D-A929-4E50-B5C6-82C6F9E95065}" type="presOf" srcId="{B38E4D72-DD36-4034-836A-AC35FCF6725D}" destId="{C96D6BE8-F87C-41F4-993D-AE4234D20430}" srcOrd="0" destOrd="0" presId="urn:microsoft.com/office/officeart/2008/layout/SquareAccentList"/>
    <dgm:cxn modelId="{2F9F2951-809E-45AB-AA4A-A22C9E6ED512}" srcId="{21A33E4D-F9F5-48C5-B759-2C2B868F8F51}" destId="{B5868192-5166-45A6-85CC-9A00A402B57A}" srcOrd="0" destOrd="0" parTransId="{3CFB8E48-6F9D-4DD1-B351-B850C0AF56F8}" sibTransId="{9A450E67-7C35-4538-BFC3-215605BD5492}"/>
    <dgm:cxn modelId="{B7F4CC8E-93AB-4087-83C2-904E2B6B0DAA}" srcId="{1B0CA009-5001-4122-8BE1-8B82453B0A56}" destId="{5B054303-489F-41B3-9CFD-6D4F6C3405BB}" srcOrd="1" destOrd="0" parTransId="{3AFE5BEB-6FD5-45F1-A82E-86C18079A1D8}" sibTransId="{1EDC1DD2-EF5C-41F4-AA54-0B8147C2B6F9}"/>
    <dgm:cxn modelId="{4F350977-D078-4FD6-B77F-9ADD332BF8DA}" type="presOf" srcId="{92C7FFD6-B8D9-492E-9F3A-658EF6F4C910}" destId="{F38EC2BF-D064-4145-912D-B7FA9A1ABE03}" srcOrd="0" destOrd="0" presId="urn:microsoft.com/office/officeart/2008/layout/SquareAccentList"/>
    <dgm:cxn modelId="{1C994C7A-1740-456A-850F-1C20F5D83D87}" srcId="{5E31CE29-4C33-4279-B699-88DAA40698F8}" destId="{61BEDEF1-F585-4453-9F3C-1A31E02A7FE6}" srcOrd="0" destOrd="0" parTransId="{E2456C8C-B8CF-4747-BD5E-8E9FA08A0544}" sibTransId="{06C35838-A774-4CA1-AEFE-BC35CBB8663F}"/>
    <dgm:cxn modelId="{B4B21370-5272-45F8-99D7-73A00CA72611}" srcId="{21A33E4D-F9F5-48C5-B759-2C2B868F8F51}" destId="{B38E4D72-DD36-4034-836A-AC35FCF6725D}" srcOrd="2" destOrd="0" parTransId="{E59C5522-56AA-4B77-9136-20186C31D042}" sibTransId="{479CEEA3-EB47-47D2-9ACA-DE3FE36E61B2}"/>
    <dgm:cxn modelId="{E75137A3-A590-4454-9AF2-464B92449CEE}" srcId="{61BEDEF1-F585-4453-9F3C-1A31E02A7FE6}" destId="{139EC5EF-AA50-427F-82E0-04F94C75458A}" srcOrd="7" destOrd="0" parTransId="{26009470-7B83-42DC-BA53-725E83697543}" sibTransId="{43075437-71AF-4E72-9A6C-96D3884FF5D2}"/>
    <dgm:cxn modelId="{5B8860EB-09E8-41F7-A22F-3AFD261140B2}" srcId="{613F5250-520F-4D08-9D75-35D78741BB66}" destId="{92C7FFD6-B8D9-492E-9F3A-658EF6F4C910}" srcOrd="1" destOrd="0" parTransId="{1FCEA5DD-F8EF-4908-A067-731ECA335DB0}" sibTransId="{3D5096F6-4E53-4206-BB2C-985620D8CB37}"/>
    <dgm:cxn modelId="{B076D365-07FE-48F1-8D0A-5FABB4D019B2}" type="presOf" srcId="{61BEDEF1-F585-4453-9F3C-1A31E02A7FE6}" destId="{E3FA93CD-3814-46B5-9B33-6D2D0F4BCA80}" srcOrd="0" destOrd="0" presId="urn:microsoft.com/office/officeart/2008/layout/SquareAccentList"/>
    <dgm:cxn modelId="{E36F65CB-F631-454D-87F8-F182A7F7680E}" srcId="{61BEDEF1-F585-4453-9F3C-1A31E02A7FE6}" destId="{88A6A5BC-5131-4EA6-83CA-2C79F256F156}" srcOrd="8" destOrd="0" parTransId="{A00272B6-F63D-43FB-B2EC-43D95BAF7C5C}" sibTransId="{604BA827-92F4-48A8-BF66-02F54F6BC771}"/>
    <dgm:cxn modelId="{F3F77FB8-2ACB-472F-B37C-2DEE55DFB0A6}" srcId="{61BEDEF1-F585-4453-9F3C-1A31E02A7FE6}" destId="{EC595033-B4A9-4D7C-9C34-2F734D9FF4DE}" srcOrd="5" destOrd="0" parTransId="{FB21B410-711D-4151-9FB8-32D1A7228FA5}" sibTransId="{9F31D088-4DB4-4E9C-97A2-618D0631F51D}"/>
    <dgm:cxn modelId="{BDE9CA3B-52B8-45C1-8C37-6EC1F484F017}" type="presOf" srcId="{EC595033-B4A9-4D7C-9C34-2F734D9FF4DE}" destId="{17996539-DFDF-4F5A-BCE5-710AC7FF11CF}" srcOrd="0" destOrd="0" presId="urn:microsoft.com/office/officeart/2008/layout/SquareAccentList"/>
    <dgm:cxn modelId="{D7873809-030E-4505-98E6-3689EC5645DF}" type="presOf" srcId="{0C1D8E81-A20F-4D69-A180-9C0F41701A76}" destId="{C387E06E-AF8D-4CEE-9F49-A49D4F98F7F8}" srcOrd="0" destOrd="0" presId="urn:microsoft.com/office/officeart/2008/layout/SquareAccentList"/>
    <dgm:cxn modelId="{22ABF329-AEE2-4DFA-A354-D95A152F7614}" srcId="{5E31CE29-4C33-4279-B699-88DAA40698F8}" destId="{1B0CA009-5001-4122-8BE1-8B82453B0A56}" srcOrd="3" destOrd="0" parTransId="{80DD71E8-04D9-4476-A86B-8EE2F0201430}" sibTransId="{393BC810-A440-4CF9-B34B-1AA32B03DBD2}"/>
    <dgm:cxn modelId="{A0BED3A1-B2C4-4CC3-B65D-9E3F27CDE2E6}" srcId="{21A33E4D-F9F5-48C5-B759-2C2B868F8F51}" destId="{C18038E4-4271-4B84-8763-A9B824E08B3B}" srcOrd="1" destOrd="0" parTransId="{727C0ED8-42B5-444F-8168-F6860E1D0967}" sibTransId="{8885BA6D-1055-4004-9395-E80CE3CE845C}"/>
    <dgm:cxn modelId="{BB4557D1-B6A3-40FA-912D-E42069BAE090}" srcId="{61BEDEF1-F585-4453-9F3C-1A31E02A7FE6}" destId="{DA67CC28-98F5-42F4-A63D-29ABA9B8E376}" srcOrd="4" destOrd="0" parTransId="{980D30A2-4D4C-499F-A051-A17D1397A368}" sibTransId="{A4421784-9767-468D-B76E-4AF891BC8A3F}"/>
    <dgm:cxn modelId="{13F92A8D-C1A5-49EE-B676-93AE1A49AA73}" type="presOf" srcId="{626098C5-3743-47FE-B14E-A05EA87F9602}" destId="{823C1BBD-650E-46F7-9778-73C68B146693}" srcOrd="0" destOrd="0" presId="urn:microsoft.com/office/officeart/2008/layout/SquareAccentList"/>
    <dgm:cxn modelId="{09792D45-2F11-4D96-A9AE-0275B979F843}" type="presOf" srcId="{139EC5EF-AA50-427F-82E0-04F94C75458A}" destId="{C6C4D6E9-E9FA-47D7-AAD7-E77F829BF021}" srcOrd="0" destOrd="0" presId="urn:microsoft.com/office/officeart/2008/layout/SquareAccentList"/>
    <dgm:cxn modelId="{0F699924-1B13-423D-A6C9-5C1A3F66B4C0}" srcId="{61BEDEF1-F585-4453-9F3C-1A31E02A7FE6}" destId="{FE6C59C8-1B13-4877-8FD9-4661ADC8A0A5}" srcOrd="2" destOrd="0" parTransId="{C50D43AA-195E-4A5E-BDC3-C78D9220B920}" sibTransId="{0016B439-5E08-4F68-A083-4FE24A3C05C2}"/>
    <dgm:cxn modelId="{59D1663E-6083-4639-94BE-F0DC49345DBA}" type="presOf" srcId="{5B054303-489F-41B3-9CFD-6D4F6C3405BB}" destId="{70129E3F-4471-415D-87F6-3526132DDF25}" srcOrd="0" destOrd="0" presId="urn:microsoft.com/office/officeart/2008/layout/SquareAccentList"/>
    <dgm:cxn modelId="{A746852A-22AE-42F4-B029-E8E72AC9659A}" type="presOf" srcId="{DA67CC28-98F5-42F4-A63D-29ABA9B8E376}" destId="{E5201377-1800-4244-9530-ADBF7893B260}" srcOrd="0" destOrd="0" presId="urn:microsoft.com/office/officeart/2008/layout/SquareAccentList"/>
    <dgm:cxn modelId="{4BA85078-25B8-4F75-99E1-320BC76071B1}" type="presOf" srcId="{5E31CE29-4C33-4279-B699-88DAA40698F8}" destId="{C42ACB37-5006-466D-A807-A5C13FAF5AB5}" srcOrd="0" destOrd="0" presId="urn:microsoft.com/office/officeart/2008/layout/SquareAccentList"/>
    <dgm:cxn modelId="{A6DD29FD-61D2-4976-9EFB-19DA910FBDE6}" type="presOf" srcId="{613F5250-520F-4D08-9D75-35D78741BB66}" destId="{27F31FBC-C5E7-4834-BA4A-44651E400E18}" srcOrd="0" destOrd="0" presId="urn:microsoft.com/office/officeart/2008/layout/SquareAccentList"/>
    <dgm:cxn modelId="{4A325076-2DFB-4A43-8B3E-BEB0FBF2B033}" type="presOf" srcId="{21A33E4D-F9F5-48C5-B759-2C2B868F8F51}" destId="{A93674F1-33C4-47C7-9A76-7EA1C0429A82}" srcOrd="0" destOrd="0" presId="urn:microsoft.com/office/officeart/2008/layout/SquareAccentList"/>
    <dgm:cxn modelId="{088DB63C-DCEB-4FEE-88AB-039CBEF5A821}" type="presParOf" srcId="{C42ACB37-5006-466D-A807-A5C13FAF5AB5}" destId="{A5E13C9F-78F2-46D3-A156-77B0319DCFB7}" srcOrd="0" destOrd="0" presId="urn:microsoft.com/office/officeart/2008/layout/SquareAccentList"/>
    <dgm:cxn modelId="{872906A7-6600-48CD-B3CE-F0A233DA7C77}" type="presParOf" srcId="{A5E13C9F-78F2-46D3-A156-77B0319DCFB7}" destId="{3AB75449-45CF-423E-9161-1798DCFDCBD6}" srcOrd="0" destOrd="0" presId="urn:microsoft.com/office/officeart/2008/layout/SquareAccentList"/>
    <dgm:cxn modelId="{5CE8D643-642D-4692-987C-9219B2D92EBF}" type="presParOf" srcId="{3AB75449-45CF-423E-9161-1798DCFDCBD6}" destId="{8A1461E9-6106-43B8-8A86-491B852A3376}" srcOrd="0" destOrd="0" presId="urn:microsoft.com/office/officeart/2008/layout/SquareAccentList"/>
    <dgm:cxn modelId="{C003D44C-71B3-4FDE-89F2-8895577DC8D0}" type="presParOf" srcId="{3AB75449-45CF-423E-9161-1798DCFDCBD6}" destId="{FF1AEDA5-82DE-4B9D-9EE7-ACC5A2EEEDA1}" srcOrd="1" destOrd="0" presId="urn:microsoft.com/office/officeart/2008/layout/SquareAccentList"/>
    <dgm:cxn modelId="{126F8312-DBDA-4E2E-BC96-C69D765461F5}" type="presParOf" srcId="{3AB75449-45CF-423E-9161-1798DCFDCBD6}" destId="{E3FA93CD-3814-46B5-9B33-6D2D0F4BCA80}" srcOrd="2" destOrd="0" presId="urn:microsoft.com/office/officeart/2008/layout/SquareAccentList"/>
    <dgm:cxn modelId="{C956E8EA-B9C6-49FC-BC60-ED3D05BD2511}" type="presParOf" srcId="{A5E13C9F-78F2-46D3-A156-77B0319DCFB7}" destId="{3FE8951B-5261-4AF3-9FC2-17F51364227A}" srcOrd="1" destOrd="0" presId="urn:microsoft.com/office/officeart/2008/layout/SquareAccentList"/>
    <dgm:cxn modelId="{1CA0C1EF-3834-45EE-966B-090509D4BEC9}" type="presParOf" srcId="{3FE8951B-5261-4AF3-9FC2-17F51364227A}" destId="{0A5D5929-D3F0-44D5-B072-74EB7E1D8A66}" srcOrd="0" destOrd="0" presId="urn:microsoft.com/office/officeart/2008/layout/SquareAccentList"/>
    <dgm:cxn modelId="{8A716327-5305-40DC-94A2-E30D97523564}" type="presParOf" srcId="{0A5D5929-D3F0-44D5-B072-74EB7E1D8A66}" destId="{B37416D4-2C92-4B00-9C6D-4C4786AE48B6}" srcOrd="0" destOrd="0" presId="urn:microsoft.com/office/officeart/2008/layout/SquareAccentList"/>
    <dgm:cxn modelId="{0EE8C1C5-DB1F-4AE1-9B32-F29D897BB4EB}" type="presParOf" srcId="{0A5D5929-D3F0-44D5-B072-74EB7E1D8A66}" destId="{971F0A69-24F7-4FCA-823B-9AD1140EB1C3}" srcOrd="1" destOrd="0" presId="urn:microsoft.com/office/officeart/2008/layout/SquareAccentList"/>
    <dgm:cxn modelId="{5DF9D3BD-9730-447E-8C72-873592DDECBF}" type="presParOf" srcId="{3FE8951B-5261-4AF3-9FC2-17F51364227A}" destId="{822A5B3F-772D-4AE0-93D7-2DE40661B21A}" srcOrd="1" destOrd="0" presId="urn:microsoft.com/office/officeart/2008/layout/SquareAccentList"/>
    <dgm:cxn modelId="{D5990345-3B17-4192-BA93-2CA5B98FD7FB}" type="presParOf" srcId="{822A5B3F-772D-4AE0-93D7-2DE40661B21A}" destId="{3ABCB769-694C-4A2B-AF2F-14DAA9AA5064}" srcOrd="0" destOrd="0" presId="urn:microsoft.com/office/officeart/2008/layout/SquareAccentList"/>
    <dgm:cxn modelId="{9B174622-5CB7-45B2-9E0E-6C2D0852FADF}" type="presParOf" srcId="{822A5B3F-772D-4AE0-93D7-2DE40661B21A}" destId="{6F54C903-A25E-4C57-A9F7-6B6852691CFA}" srcOrd="1" destOrd="0" presId="urn:microsoft.com/office/officeart/2008/layout/SquareAccentList"/>
    <dgm:cxn modelId="{1CA33614-B8A5-4D22-9F26-425F49463612}" type="presParOf" srcId="{3FE8951B-5261-4AF3-9FC2-17F51364227A}" destId="{708144B0-BFEB-456C-AC45-2ED148EA35F6}" srcOrd="2" destOrd="0" presId="urn:microsoft.com/office/officeart/2008/layout/SquareAccentList"/>
    <dgm:cxn modelId="{140A70FB-B3BE-48C0-A698-74A7864219E9}" type="presParOf" srcId="{708144B0-BFEB-456C-AC45-2ED148EA35F6}" destId="{6641E015-12BB-41E3-BACE-59DCA83BA25A}" srcOrd="0" destOrd="0" presId="urn:microsoft.com/office/officeart/2008/layout/SquareAccentList"/>
    <dgm:cxn modelId="{1BBE9B65-2984-44F3-9575-FD26F3BC48F5}" type="presParOf" srcId="{708144B0-BFEB-456C-AC45-2ED148EA35F6}" destId="{3448F9BF-E812-4E1F-A9C2-594878FA6D86}" srcOrd="1" destOrd="0" presId="urn:microsoft.com/office/officeart/2008/layout/SquareAccentList"/>
    <dgm:cxn modelId="{6B1AA7DB-E77E-41BE-8836-CEB4C96447A4}" type="presParOf" srcId="{3FE8951B-5261-4AF3-9FC2-17F51364227A}" destId="{6ED8D747-0EA8-459C-B558-E76BF06F4487}" srcOrd="3" destOrd="0" presId="urn:microsoft.com/office/officeart/2008/layout/SquareAccentList"/>
    <dgm:cxn modelId="{A526C796-18B9-46FD-99BA-E7ADD77257E4}" type="presParOf" srcId="{6ED8D747-0EA8-459C-B558-E76BF06F4487}" destId="{C1126FB7-408F-4F8D-B647-868C031C05B8}" srcOrd="0" destOrd="0" presId="urn:microsoft.com/office/officeart/2008/layout/SquareAccentList"/>
    <dgm:cxn modelId="{81F08A7B-C111-4843-87B9-1659156C2BDB}" type="presParOf" srcId="{6ED8D747-0EA8-459C-B558-E76BF06F4487}" destId="{1672FB71-1959-4FBA-920E-C20876C1C0AC}" srcOrd="1" destOrd="0" presId="urn:microsoft.com/office/officeart/2008/layout/SquareAccentList"/>
    <dgm:cxn modelId="{893C4ABB-AED6-4F81-B0C6-B144713F6746}" type="presParOf" srcId="{3FE8951B-5261-4AF3-9FC2-17F51364227A}" destId="{9926026B-6259-492A-8462-CB92BA1EC87E}" srcOrd="4" destOrd="0" presId="urn:microsoft.com/office/officeart/2008/layout/SquareAccentList"/>
    <dgm:cxn modelId="{A5204BEE-BE04-4C22-A217-F88F9AD2AF6D}" type="presParOf" srcId="{9926026B-6259-492A-8462-CB92BA1EC87E}" destId="{BFA4847F-90EA-4069-84FA-6CFF1E1F74D5}" srcOrd="0" destOrd="0" presId="urn:microsoft.com/office/officeart/2008/layout/SquareAccentList"/>
    <dgm:cxn modelId="{C4F4E171-96F3-4DAC-B45C-F4C019AB52B6}" type="presParOf" srcId="{9926026B-6259-492A-8462-CB92BA1EC87E}" destId="{E5201377-1800-4244-9530-ADBF7893B260}" srcOrd="1" destOrd="0" presId="urn:microsoft.com/office/officeart/2008/layout/SquareAccentList"/>
    <dgm:cxn modelId="{C548C3DD-6F9B-40B2-8AE5-8C8960CEEE99}" type="presParOf" srcId="{3FE8951B-5261-4AF3-9FC2-17F51364227A}" destId="{C5D3B8A8-8740-4D96-8F1A-98CA2BA9E55B}" srcOrd="5" destOrd="0" presId="urn:microsoft.com/office/officeart/2008/layout/SquareAccentList"/>
    <dgm:cxn modelId="{821F1A0F-745F-4554-9CDA-5847861DCFD3}" type="presParOf" srcId="{C5D3B8A8-8740-4D96-8F1A-98CA2BA9E55B}" destId="{32A391EB-B45C-4E5E-81D6-BA3BBA97AC57}" srcOrd="0" destOrd="0" presId="urn:microsoft.com/office/officeart/2008/layout/SquareAccentList"/>
    <dgm:cxn modelId="{4569BD89-5BEE-4BDC-88D2-5B6F47A61F66}" type="presParOf" srcId="{C5D3B8A8-8740-4D96-8F1A-98CA2BA9E55B}" destId="{17996539-DFDF-4F5A-BCE5-710AC7FF11CF}" srcOrd="1" destOrd="0" presId="urn:microsoft.com/office/officeart/2008/layout/SquareAccentList"/>
    <dgm:cxn modelId="{142C11A3-ACE8-4969-8AA9-813AE6B522DB}" type="presParOf" srcId="{3FE8951B-5261-4AF3-9FC2-17F51364227A}" destId="{7114A50A-6571-4C7D-8CAA-C86977470B4A}" srcOrd="6" destOrd="0" presId="urn:microsoft.com/office/officeart/2008/layout/SquareAccentList"/>
    <dgm:cxn modelId="{DA678F03-6BBB-455A-AD15-71B0CFFC21F0}" type="presParOf" srcId="{7114A50A-6571-4C7D-8CAA-C86977470B4A}" destId="{AEE95912-047C-490F-9644-840331376835}" srcOrd="0" destOrd="0" presId="urn:microsoft.com/office/officeart/2008/layout/SquareAccentList"/>
    <dgm:cxn modelId="{DDEBA0E7-0E6F-4C11-9605-874B706D2CF1}" type="presParOf" srcId="{7114A50A-6571-4C7D-8CAA-C86977470B4A}" destId="{823C1BBD-650E-46F7-9778-73C68B146693}" srcOrd="1" destOrd="0" presId="urn:microsoft.com/office/officeart/2008/layout/SquareAccentList"/>
    <dgm:cxn modelId="{A5B0388A-624F-471C-A470-B84B6F96ED38}" type="presParOf" srcId="{3FE8951B-5261-4AF3-9FC2-17F51364227A}" destId="{83DB2FAE-BDC7-43CC-B616-D2FEA11ADE67}" srcOrd="7" destOrd="0" presId="urn:microsoft.com/office/officeart/2008/layout/SquareAccentList"/>
    <dgm:cxn modelId="{9237C2EF-2A1C-4115-80DE-1776442B710D}" type="presParOf" srcId="{83DB2FAE-BDC7-43CC-B616-D2FEA11ADE67}" destId="{906CE764-AD2B-4390-83C4-B77AE7886244}" srcOrd="0" destOrd="0" presId="urn:microsoft.com/office/officeart/2008/layout/SquareAccentList"/>
    <dgm:cxn modelId="{0EA112F2-25C8-48A2-9DB6-AC9033837BCF}" type="presParOf" srcId="{83DB2FAE-BDC7-43CC-B616-D2FEA11ADE67}" destId="{C6C4D6E9-E9FA-47D7-AAD7-E77F829BF021}" srcOrd="1" destOrd="0" presId="urn:microsoft.com/office/officeart/2008/layout/SquareAccentList"/>
    <dgm:cxn modelId="{75458D4D-034A-45E2-888B-7BD31F1C1B20}" type="presParOf" srcId="{3FE8951B-5261-4AF3-9FC2-17F51364227A}" destId="{0EF1BC5B-F957-43F6-8DBA-9889F11FCBC6}" srcOrd="8" destOrd="0" presId="urn:microsoft.com/office/officeart/2008/layout/SquareAccentList"/>
    <dgm:cxn modelId="{B1D9C924-F085-465B-BE58-B5E1014E1308}" type="presParOf" srcId="{0EF1BC5B-F957-43F6-8DBA-9889F11FCBC6}" destId="{785A1C49-CD6D-4F02-B0B5-823229951B8D}" srcOrd="0" destOrd="0" presId="urn:microsoft.com/office/officeart/2008/layout/SquareAccentList"/>
    <dgm:cxn modelId="{990F8431-BA0A-47B5-B1D6-179847356F65}" type="presParOf" srcId="{0EF1BC5B-F957-43F6-8DBA-9889F11FCBC6}" destId="{D45EF5F6-DC2E-40FF-AC60-2F90ACF277E5}" srcOrd="1" destOrd="0" presId="urn:microsoft.com/office/officeart/2008/layout/SquareAccentList"/>
    <dgm:cxn modelId="{96B1D226-D3D5-410E-9FF7-74F64BF9E35A}" type="presParOf" srcId="{C42ACB37-5006-466D-A807-A5C13FAF5AB5}" destId="{A0B315E9-9044-4264-8A82-7E04E8412E56}" srcOrd="1" destOrd="0" presId="urn:microsoft.com/office/officeart/2008/layout/SquareAccentList"/>
    <dgm:cxn modelId="{6AFF87FB-C128-458E-9C49-8DF7BCD7F8A6}" type="presParOf" srcId="{A0B315E9-9044-4264-8A82-7E04E8412E56}" destId="{76B65E5D-23AC-4A0A-A871-D00113C64CFC}" srcOrd="0" destOrd="0" presId="urn:microsoft.com/office/officeart/2008/layout/SquareAccentList"/>
    <dgm:cxn modelId="{BD39FD6C-ED7B-430A-AE1E-4C79B272E2C2}" type="presParOf" srcId="{76B65E5D-23AC-4A0A-A871-D00113C64CFC}" destId="{A3EEF2D8-DED5-4159-8B88-06BF11DE09B9}" srcOrd="0" destOrd="0" presId="urn:microsoft.com/office/officeart/2008/layout/SquareAccentList"/>
    <dgm:cxn modelId="{6C136F93-9529-4D2D-B3B5-ED6A8B13A05E}" type="presParOf" srcId="{76B65E5D-23AC-4A0A-A871-D00113C64CFC}" destId="{BDB96FB8-4E78-45C8-9901-9181362D7295}" srcOrd="1" destOrd="0" presId="urn:microsoft.com/office/officeart/2008/layout/SquareAccentList"/>
    <dgm:cxn modelId="{28A868F2-A7BB-47DD-9BF6-5BCEEA090D74}" type="presParOf" srcId="{76B65E5D-23AC-4A0A-A871-D00113C64CFC}" destId="{A93674F1-33C4-47C7-9A76-7EA1C0429A82}" srcOrd="2" destOrd="0" presId="urn:microsoft.com/office/officeart/2008/layout/SquareAccentList"/>
    <dgm:cxn modelId="{90B66156-26CE-454B-AA9A-7175FAF79403}" type="presParOf" srcId="{A0B315E9-9044-4264-8A82-7E04E8412E56}" destId="{19FAF9A9-2C3F-4C60-A3BA-B2B5C1EC51BB}" srcOrd="1" destOrd="0" presId="urn:microsoft.com/office/officeart/2008/layout/SquareAccentList"/>
    <dgm:cxn modelId="{0F0B26EB-C9D2-472C-8F91-68966D80236A}" type="presParOf" srcId="{19FAF9A9-2C3F-4C60-A3BA-B2B5C1EC51BB}" destId="{6A45E559-4FF2-40F5-B72D-E98A39C1E50B}" srcOrd="0" destOrd="0" presId="urn:microsoft.com/office/officeart/2008/layout/SquareAccentList"/>
    <dgm:cxn modelId="{41E77B80-7DED-4940-9D87-F42F10188ED9}" type="presParOf" srcId="{6A45E559-4FF2-40F5-B72D-E98A39C1E50B}" destId="{AEFEBDAA-3997-4BB8-AB32-F920C351F6C6}" srcOrd="0" destOrd="0" presId="urn:microsoft.com/office/officeart/2008/layout/SquareAccentList"/>
    <dgm:cxn modelId="{EAF24830-F094-4682-96BA-28A22DAE15DC}" type="presParOf" srcId="{6A45E559-4FF2-40F5-B72D-E98A39C1E50B}" destId="{47B68524-CB48-43F8-838C-78C2BED59EB8}" srcOrd="1" destOrd="0" presId="urn:microsoft.com/office/officeart/2008/layout/SquareAccentList"/>
    <dgm:cxn modelId="{328F50AA-F2D1-4643-9ACB-E5F24DA1089A}" type="presParOf" srcId="{19FAF9A9-2C3F-4C60-A3BA-B2B5C1EC51BB}" destId="{D0D1A32E-BE94-4E03-B3A9-19980B924DE5}" srcOrd="1" destOrd="0" presId="urn:microsoft.com/office/officeart/2008/layout/SquareAccentList"/>
    <dgm:cxn modelId="{EE6C92E9-E48D-4813-830C-2D68E894B009}" type="presParOf" srcId="{D0D1A32E-BE94-4E03-B3A9-19980B924DE5}" destId="{0F939F43-B3AD-400C-9031-74E30A778404}" srcOrd="0" destOrd="0" presId="urn:microsoft.com/office/officeart/2008/layout/SquareAccentList"/>
    <dgm:cxn modelId="{7AAB72D6-D4BC-409C-AE05-625692F1A5A4}" type="presParOf" srcId="{D0D1A32E-BE94-4E03-B3A9-19980B924DE5}" destId="{6ECF83C8-C2FE-4740-801E-76D88A176353}" srcOrd="1" destOrd="0" presId="urn:microsoft.com/office/officeart/2008/layout/SquareAccentList"/>
    <dgm:cxn modelId="{C3F93E83-0BCB-4505-BB61-0C044751340F}" type="presParOf" srcId="{19FAF9A9-2C3F-4C60-A3BA-B2B5C1EC51BB}" destId="{4FA16784-4222-4F93-BD6A-71AEBC041CEF}" srcOrd="2" destOrd="0" presId="urn:microsoft.com/office/officeart/2008/layout/SquareAccentList"/>
    <dgm:cxn modelId="{4AC2EF15-51CD-489F-AE55-688F6CDF4555}" type="presParOf" srcId="{4FA16784-4222-4F93-BD6A-71AEBC041CEF}" destId="{2E129101-BF1D-4166-BBAC-3E57337BD622}" srcOrd="0" destOrd="0" presId="urn:microsoft.com/office/officeart/2008/layout/SquareAccentList"/>
    <dgm:cxn modelId="{A9B471EB-9D89-43E9-B901-77EE5AAA586B}" type="presParOf" srcId="{4FA16784-4222-4F93-BD6A-71AEBC041CEF}" destId="{C96D6BE8-F87C-41F4-993D-AE4234D20430}" srcOrd="1" destOrd="0" presId="urn:microsoft.com/office/officeart/2008/layout/SquareAccentList"/>
    <dgm:cxn modelId="{3BB33C04-86C1-44CB-8679-252B29A02092}" type="presParOf" srcId="{C42ACB37-5006-466D-A807-A5C13FAF5AB5}" destId="{D5922AFD-BAF0-4A0B-981B-65257EA100FF}" srcOrd="2" destOrd="0" presId="urn:microsoft.com/office/officeart/2008/layout/SquareAccentList"/>
    <dgm:cxn modelId="{88E94CB4-CB5A-4203-AA4D-59789F16F8F2}" type="presParOf" srcId="{D5922AFD-BAF0-4A0B-981B-65257EA100FF}" destId="{BA8DDA37-D308-4FC1-B043-5F01452E3234}" srcOrd="0" destOrd="0" presId="urn:microsoft.com/office/officeart/2008/layout/SquareAccentList"/>
    <dgm:cxn modelId="{493F9987-058B-4035-BD0C-027FBEDB25E6}" type="presParOf" srcId="{BA8DDA37-D308-4FC1-B043-5F01452E3234}" destId="{B02D70E5-3AA9-4066-928B-C8F88FD5D213}" srcOrd="0" destOrd="0" presId="urn:microsoft.com/office/officeart/2008/layout/SquareAccentList"/>
    <dgm:cxn modelId="{CBB01A88-53F6-4475-BBE2-7D6117CB396A}" type="presParOf" srcId="{BA8DDA37-D308-4FC1-B043-5F01452E3234}" destId="{75093ECE-19EF-4F3F-8752-51DFB5D6B9AF}" srcOrd="1" destOrd="0" presId="urn:microsoft.com/office/officeart/2008/layout/SquareAccentList"/>
    <dgm:cxn modelId="{EF0DCF5F-E5F3-4BAE-9170-3AD152313D13}" type="presParOf" srcId="{BA8DDA37-D308-4FC1-B043-5F01452E3234}" destId="{27F31FBC-C5E7-4834-BA4A-44651E400E18}" srcOrd="2" destOrd="0" presId="urn:microsoft.com/office/officeart/2008/layout/SquareAccentList"/>
    <dgm:cxn modelId="{C6455582-4D77-47DA-9D4A-02A824D04598}" type="presParOf" srcId="{D5922AFD-BAF0-4A0B-981B-65257EA100FF}" destId="{423A5148-0E6C-4B19-999A-218FFBCCE437}" srcOrd="1" destOrd="0" presId="urn:microsoft.com/office/officeart/2008/layout/SquareAccentList"/>
    <dgm:cxn modelId="{92D04FDA-57E3-4E41-8412-C0418CB62066}" type="presParOf" srcId="{423A5148-0E6C-4B19-999A-218FFBCCE437}" destId="{80334649-1CC6-4190-B021-5F39832C0786}" srcOrd="0" destOrd="0" presId="urn:microsoft.com/office/officeart/2008/layout/SquareAccentList"/>
    <dgm:cxn modelId="{C6D9C7DC-6A36-46FA-A515-16B945A17803}" type="presParOf" srcId="{80334649-1CC6-4190-B021-5F39832C0786}" destId="{671A3AC5-C8EF-4794-A496-F6A6D932F5DD}" srcOrd="0" destOrd="0" presId="urn:microsoft.com/office/officeart/2008/layout/SquareAccentList"/>
    <dgm:cxn modelId="{B90232CB-FBEF-4A63-8C8F-C3E9E8AD189D}" type="presParOf" srcId="{80334649-1CC6-4190-B021-5F39832C0786}" destId="{4A761B3D-58B5-471E-A9CB-C090E1803751}" srcOrd="1" destOrd="0" presId="urn:microsoft.com/office/officeart/2008/layout/SquareAccentList"/>
    <dgm:cxn modelId="{35461C36-392E-46D5-81AA-658A940B7023}" type="presParOf" srcId="{423A5148-0E6C-4B19-999A-218FFBCCE437}" destId="{840D541C-A8C5-487C-82C5-0DC022B3AC64}" srcOrd="1" destOrd="0" presId="urn:microsoft.com/office/officeart/2008/layout/SquareAccentList"/>
    <dgm:cxn modelId="{B0804C8A-DEF9-4A73-B11C-355C28C86755}" type="presParOf" srcId="{840D541C-A8C5-487C-82C5-0DC022B3AC64}" destId="{D7F74A43-1E3C-4D47-8B05-B0EE02E47C17}" srcOrd="0" destOrd="0" presId="urn:microsoft.com/office/officeart/2008/layout/SquareAccentList"/>
    <dgm:cxn modelId="{EB39573B-6040-4573-ADF3-266A3D7BE2B5}" type="presParOf" srcId="{840D541C-A8C5-487C-82C5-0DC022B3AC64}" destId="{F38EC2BF-D064-4145-912D-B7FA9A1ABE03}" srcOrd="1" destOrd="0" presId="urn:microsoft.com/office/officeart/2008/layout/SquareAccentList"/>
    <dgm:cxn modelId="{814D96EB-6161-4664-8689-B31A2CF56906}" type="presParOf" srcId="{423A5148-0E6C-4B19-999A-218FFBCCE437}" destId="{DFD8844F-351C-4453-AC86-11C170869FCE}" srcOrd="2" destOrd="0" presId="urn:microsoft.com/office/officeart/2008/layout/SquareAccentList"/>
    <dgm:cxn modelId="{04CC5CD6-5690-4103-9799-1B120E5E7606}" type="presParOf" srcId="{DFD8844F-351C-4453-AC86-11C170869FCE}" destId="{AFC55107-DAD0-4C3E-B958-064C6CE9F2F1}" srcOrd="0" destOrd="0" presId="urn:microsoft.com/office/officeart/2008/layout/SquareAccentList"/>
    <dgm:cxn modelId="{C743FA4C-6831-44BC-B1E4-4F9ED401F214}" type="presParOf" srcId="{DFD8844F-351C-4453-AC86-11C170869FCE}" destId="{44ABB9A0-C8C8-469C-8C6D-CCC207E725B2}" srcOrd="1" destOrd="0" presId="urn:microsoft.com/office/officeart/2008/layout/SquareAccentList"/>
    <dgm:cxn modelId="{BE166154-65C6-4C2F-A8EB-65E4665AD62E}" type="presParOf" srcId="{C42ACB37-5006-466D-A807-A5C13FAF5AB5}" destId="{043D4359-8446-4B6E-93AB-63D6149631C9}" srcOrd="3" destOrd="0" presId="urn:microsoft.com/office/officeart/2008/layout/SquareAccentList"/>
    <dgm:cxn modelId="{5B1C803A-FC29-479B-A341-3F9F020C7273}" type="presParOf" srcId="{043D4359-8446-4B6E-93AB-63D6149631C9}" destId="{F259E7B7-1127-4745-A44B-C5C26FB2ABA5}" srcOrd="0" destOrd="0" presId="urn:microsoft.com/office/officeart/2008/layout/SquareAccentList"/>
    <dgm:cxn modelId="{EAF249BB-E192-44FE-A8EB-ABCE46630D9D}" type="presParOf" srcId="{F259E7B7-1127-4745-A44B-C5C26FB2ABA5}" destId="{500FC5BF-FDED-4F7D-9880-6F0E9E82E42D}" srcOrd="0" destOrd="0" presId="urn:microsoft.com/office/officeart/2008/layout/SquareAccentList"/>
    <dgm:cxn modelId="{D84BCE02-B3F6-4E46-AC4C-0C8186D681F7}" type="presParOf" srcId="{F259E7B7-1127-4745-A44B-C5C26FB2ABA5}" destId="{AA511966-1C10-46CD-845D-919E7627ED5F}" srcOrd="1" destOrd="0" presId="urn:microsoft.com/office/officeart/2008/layout/SquareAccentList"/>
    <dgm:cxn modelId="{943D2208-7943-495A-AA01-2C4F739F8D88}" type="presParOf" srcId="{F259E7B7-1127-4745-A44B-C5C26FB2ABA5}" destId="{01CD03F1-0107-4A4C-9743-E8ACBC1E901E}" srcOrd="2" destOrd="0" presId="urn:microsoft.com/office/officeart/2008/layout/SquareAccentList"/>
    <dgm:cxn modelId="{9E6CC3BC-718F-469A-9309-38EE59AAA604}" type="presParOf" srcId="{043D4359-8446-4B6E-93AB-63D6149631C9}" destId="{BD253676-C7CB-41D4-8E8E-3803D7C3CE04}" srcOrd="1" destOrd="0" presId="urn:microsoft.com/office/officeart/2008/layout/SquareAccentList"/>
    <dgm:cxn modelId="{4573F60B-34E6-4161-896F-4E3B0161FB7A}" type="presParOf" srcId="{BD253676-C7CB-41D4-8E8E-3803D7C3CE04}" destId="{77412ADE-4EAB-4C41-81D4-7281419A51BB}" srcOrd="0" destOrd="0" presId="urn:microsoft.com/office/officeart/2008/layout/SquareAccentList"/>
    <dgm:cxn modelId="{6ADBB4A4-3E19-44A5-B178-C4A54A855D50}" type="presParOf" srcId="{77412ADE-4EAB-4C41-81D4-7281419A51BB}" destId="{3FA92209-B78E-4AD0-A9D3-37A2B66CBE50}" srcOrd="0" destOrd="0" presId="urn:microsoft.com/office/officeart/2008/layout/SquareAccentList"/>
    <dgm:cxn modelId="{BBDAD925-1FC0-4513-B024-9270AB82A6FF}" type="presParOf" srcId="{77412ADE-4EAB-4C41-81D4-7281419A51BB}" destId="{C387E06E-AF8D-4CEE-9F49-A49D4F98F7F8}" srcOrd="1" destOrd="0" presId="urn:microsoft.com/office/officeart/2008/layout/SquareAccentList"/>
    <dgm:cxn modelId="{D0F10CB5-9343-481B-BEC3-0C3863A02971}" type="presParOf" srcId="{BD253676-C7CB-41D4-8E8E-3803D7C3CE04}" destId="{D4AC592B-036E-4D06-BD0E-B63EB9324802}" srcOrd="1" destOrd="0" presId="urn:microsoft.com/office/officeart/2008/layout/SquareAccentList"/>
    <dgm:cxn modelId="{C6D689C9-78D2-431F-AD1E-2EC7643F3348}" type="presParOf" srcId="{D4AC592B-036E-4D06-BD0E-B63EB9324802}" destId="{F7EFEF17-B21E-4219-B41C-524B8CEEA63F}" srcOrd="0" destOrd="0" presId="urn:microsoft.com/office/officeart/2008/layout/SquareAccentList"/>
    <dgm:cxn modelId="{39FF5FB3-E023-4AC1-8A90-17C42DB087F3}" type="presParOf" srcId="{D4AC592B-036E-4D06-BD0E-B63EB9324802}" destId="{70129E3F-4471-415D-87F6-3526132DDF25}" srcOrd="1" destOrd="0" presId="urn:microsoft.com/office/officeart/2008/layout/SquareAccent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17C9E891-6943-41ED-9CEA-22684228E7F2}" type="doc">
      <dgm:prSet loTypeId="urn:microsoft.com/office/officeart/2005/8/layout/venn2" loCatId="relationship" qsTypeId="urn:microsoft.com/office/officeart/2009/2/quickstyle/3d8" qsCatId="3D" csTypeId="urn:microsoft.com/office/officeart/2005/8/colors/accent3_4" csCatId="accent3" phldr="1"/>
      <dgm:spPr/>
      <dgm:t>
        <a:bodyPr/>
        <a:lstStyle/>
        <a:p>
          <a:endParaRPr lang="en-US"/>
        </a:p>
      </dgm:t>
    </dgm:pt>
    <dgm:pt modelId="{AFB344F1-25C4-4E9C-BC65-7AED087B057B}">
      <dgm:prSet phldrT="[Text]" custT="1"/>
      <dgm:spPr/>
      <dgm:t>
        <a:bodyPr/>
        <a:lstStyle/>
        <a:p>
          <a:r>
            <a:rPr lang="en-US" sz="2400" dirty="0" smtClean="0"/>
            <a:t>Global Warming</a:t>
          </a:r>
          <a:endParaRPr lang="en-US" sz="2400" dirty="0"/>
        </a:p>
      </dgm:t>
    </dgm:pt>
    <dgm:pt modelId="{8BE91C47-0AC8-446B-B354-16646FA66949}" type="parTrans" cxnId="{CB9A89EB-DC2B-481D-9D08-3752ADFDB2C8}">
      <dgm:prSet/>
      <dgm:spPr/>
      <dgm:t>
        <a:bodyPr/>
        <a:lstStyle/>
        <a:p>
          <a:endParaRPr lang="en-US" sz="2400"/>
        </a:p>
      </dgm:t>
    </dgm:pt>
    <dgm:pt modelId="{ABD2AF58-AE91-4107-B551-1387A1C72E3C}" type="sibTrans" cxnId="{CB9A89EB-DC2B-481D-9D08-3752ADFDB2C8}">
      <dgm:prSet/>
      <dgm:spPr/>
      <dgm:t>
        <a:bodyPr/>
        <a:lstStyle/>
        <a:p>
          <a:endParaRPr lang="en-US" sz="2400"/>
        </a:p>
      </dgm:t>
    </dgm:pt>
    <dgm:pt modelId="{AF5A5B02-4C51-426D-9278-C418608A38DF}">
      <dgm:prSet phldrT="[Text]" custT="1"/>
      <dgm:spPr/>
      <dgm:t>
        <a:bodyPr/>
        <a:lstStyle/>
        <a:p>
          <a:r>
            <a:rPr lang="en-US" sz="2400" dirty="0" smtClean="0"/>
            <a:t>Pollution</a:t>
          </a:r>
          <a:endParaRPr lang="en-US" sz="2400" dirty="0"/>
        </a:p>
      </dgm:t>
    </dgm:pt>
    <dgm:pt modelId="{BF32B20D-4D59-4AC5-8CD9-60E1F9FA6DC7}" type="parTrans" cxnId="{771A24FF-9511-4672-8B7C-ADBF4CDC70A2}">
      <dgm:prSet/>
      <dgm:spPr/>
      <dgm:t>
        <a:bodyPr/>
        <a:lstStyle/>
        <a:p>
          <a:endParaRPr lang="en-US" sz="2400"/>
        </a:p>
      </dgm:t>
    </dgm:pt>
    <dgm:pt modelId="{6071A66E-DFBB-4406-9C03-415836DB7C64}" type="sibTrans" cxnId="{771A24FF-9511-4672-8B7C-ADBF4CDC70A2}">
      <dgm:prSet/>
      <dgm:spPr/>
      <dgm:t>
        <a:bodyPr/>
        <a:lstStyle/>
        <a:p>
          <a:endParaRPr lang="en-US" sz="2400"/>
        </a:p>
      </dgm:t>
    </dgm:pt>
    <dgm:pt modelId="{76E1424C-D75D-4AE4-B084-5F928C8E514D}">
      <dgm:prSet phldrT="[Text]" custT="1"/>
      <dgm:spPr/>
      <dgm:t>
        <a:bodyPr/>
        <a:lstStyle/>
        <a:p>
          <a:r>
            <a:rPr lang="en-US" sz="2400" dirty="0" smtClean="0"/>
            <a:t>Health</a:t>
          </a:r>
          <a:endParaRPr lang="en-US" sz="2400" dirty="0"/>
        </a:p>
      </dgm:t>
    </dgm:pt>
    <dgm:pt modelId="{F5579A98-3A75-4190-95B7-48FB94B60C58}" type="parTrans" cxnId="{9B9BBBDC-5D0B-4502-A217-1AFE4093D3A1}">
      <dgm:prSet/>
      <dgm:spPr/>
      <dgm:t>
        <a:bodyPr/>
        <a:lstStyle/>
        <a:p>
          <a:endParaRPr lang="en-US" sz="2400"/>
        </a:p>
      </dgm:t>
    </dgm:pt>
    <dgm:pt modelId="{6D43971C-07AD-43E7-86FA-C257B844CBFD}" type="sibTrans" cxnId="{9B9BBBDC-5D0B-4502-A217-1AFE4093D3A1}">
      <dgm:prSet/>
      <dgm:spPr/>
      <dgm:t>
        <a:bodyPr/>
        <a:lstStyle/>
        <a:p>
          <a:endParaRPr lang="en-US" sz="2400"/>
        </a:p>
      </dgm:t>
    </dgm:pt>
    <dgm:pt modelId="{6BAA4D38-8613-404D-B153-9440E994DEC8}">
      <dgm:prSet phldrT="[Text]" custT="1"/>
      <dgm:spPr/>
      <dgm:t>
        <a:bodyPr/>
        <a:lstStyle/>
        <a:p>
          <a:r>
            <a:rPr lang="en-US" sz="2400" dirty="0" smtClean="0"/>
            <a:t>Atom by atom</a:t>
          </a:r>
          <a:endParaRPr lang="en-US" sz="2400" dirty="0"/>
        </a:p>
      </dgm:t>
    </dgm:pt>
    <dgm:pt modelId="{5CF549F9-D463-44EB-88FF-BF0051463199}" type="parTrans" cxnId="{7F5E29A4-DB80-4ED8-91B0-F3E4E13FB9F2}">
      <dgm:prSet/>
      <dgm:spPr/>
      <dgm:t>
        <a:bodyPr/>
        <a:lstStyle/>
        <a:p>
          <a:endParaRPr lang="en-US" sz="2400"/>
        </a:p>
      </dgm:t>
    </dgm:pt>
    <dgm:pt modelId="{70E4F00B-8C38-4736-86B1-83F6A8460259}" type="sibTrans" cxnId="{7F5E29A4-DB80-4ED8-91B0-F3E4E13FB9F2}">
      <dgm:prSet/>
      <dgm:spPr/>
      <dgm:t>
        <a:bodyPr/>
        <a:lstStyle/>
        <a:p>
          <a:endParaRPr lang="en-US" sz="2400"/>
        </a:p>
      </dgm:t>
    </dgm:pt>
    <dgm:pt modelId="{240AC41E-F040-482D-8DC7-5829E6CD1E08}">
      <dgm:prSet phldrT="[Text]" custT="1"/>
      <dgm:spPr/>
      <dgm:t>
        <a:bodyPr/>
        <a:lstStyle/>
        <a:p>
          <a:r>
            <a:rPr lang="en-US" sz="2400" dirty="0" err="1" smtClean="0"/>
            <a:t>Nanobot</a:t>
          </a:r>
          <a:endParaRPr lang="en-US" sz="2400" dirty="0"/>
        </a:p>
      </dgm:t>
    </dgm:pt>
    <dgm:pt modelId="{1689E480-7A82-4DB1-864B-ABD5DF5BE126}" type="parTrans" cxnId="{44D95FFC-FC12-4319-B71C-E71A2FDD05B9}">
      <dgm:prSet/>
      <dgm:spPr/>
      <dgm:t>
        <a:bodyPr/>
        <a:lstStyle/>
        <a:p>
          <a:endParaRPr lang="en-US"/>
        </a:p>
      </dgm:t>
    </dgm:pt>
    <dgm:pt modelId="{61A7E023-F745-4897-A17F-F31094E84744}" type="sibTrans" cxnId="{44D95FFC-FC12-4319-B71C-E71A2FDD05B9}">
      <dgm:prSet/>
      <dgm:spPr/>
      <dgm:t>
        <a:bodyPr/>
        <a:lstStyle/>
        <a:p>
          <a:endParaRPr lang="en-US"/>
        </a:p>
      </dgm:t>
    </dgm:pt>
    <dgm:pt modelId="{ED34E96A-E663-4AE6-8ADE-FDF106658C84}" type="pres">
      <dgm:prSet presAssocID="{17C9E891-6943-41ED-9CEA-22684228E7F2}" presName="Name0" presStyleCnt="0">
        <dgm:presLayoutVars>
          <dgm:chMax val="7"/>
          <dgm:resizeHandles val="exact"/>
        </dgm:presLayoutVars>
      </dgm:prSet>
      <dgm:spPr/>
      <dgm:t>
        <a:bodyPr/>
        <a:lstStyle/>
        <a:p>
          <a:endParaRPr lang="en-US"/>
        </a:p>
      </dgm:t>
    </dgm:pt>
    <dgm:pt modelId="{C306FE9A-8727-4984-89DE-13297C110655}" type="pres">
      <dgm:prSet presAssocID="{17C9E891-6943-41ED-9CEA-22684228E7F2}" presName="comp1" presStyleCnt="0"/>
      <dgm:spPr/>
      <dgm:t>
        <a:bodyPr/>
        <a:lstStyle/>
        <a:p>
          <a:endParaRPr lang="en-US"/>
        </a:p>
      </dgm:t>
    </dgm:pt>
    <dgm:pt modelId="{77943FB1-1992-4060-BA0C-2D700CF2C6E4}" type="pres">
      <dgm:prSet presAssocID="{17C9E891-6943-41ED-9CEA-22684228E7F2}" presName="circle1" presStyleLbl="node1" presStyleIdx="0" presStyleCnt="5"/>
      <dgm:spPr/>
      <dgm:t>
        <a:bodyPr/>
        <a:lstStyle/>
        <a:p>
          <a:endParaRPr lang="en-US"/>
        </a:p>
      </dgm:t>
    </dgm:pt>
    <dgm:pt modelId="{F6A699C4-23C7-4814-9694-60E6249A376B}" type="pres">
      <dgm:prSet presAssocID="{17C9E891-6943-41ED-9CEA-22684228E7F2}" presName="c1text" presStyleLbl="node1" presStyleIdx="0" presStyleCnt="5">
        <dgm:presLayoutVars>
          <dgm:bulletEnabled val="1"/>
        </dgm:presLayoutVars>
      </dgm:prSet>
      <dgm:spPr/>
      <dgm:t>
        <a:bodyPr/>
        <a:lstStyle/>
        <a:p>
          <a:endParaRPr lang="en-US"/>
        </a:p>
      </dgm:t>
    </dgm:pt>
    <dgm:pt modelId="{53DEAF31-EB94-42D4-91D6-D67BEB01A77A}" type="pres">
      <dgm:prSet presAssocID="{17C9E891-6943-41ED-9CEA-22684228E7F2}" presName="comp2" presStyleCnt="0"/>
      <dgm:spPr/>
      <dgm:t>
        <a:bodyPr/>
        <a:lstStyle/>
        <a:p>
          <a:endParaRPr lang="en-US"/>
        </a:p>
      </dgm:t>
    </dgm:pt>
    <dgm:pt modelId="{DC0BBF1E-74E1-4C47-9B9E-B8CB66B1C680}" type="pres">
      <dgm:prSet presAssocID="{17C9E891-6943-41ED-9CEA-22684228E7F2}" presName="circle2" presStyleLbl="node1" presStyleIdx="1" presStyleCnt="5"/>
      <dgm:spPr/>
      <dgm:t>
        <a:bodyPr/>
        <a:lstStyle/>
        <a:p>
          <a:endParaRPr lang="en-US"/>
        </a:p>
      </dgm:t>
    </dgm:pt>
    <dgm:pt modelId="{FC2816A2-8876-4821-8094-4381F2C980A8}" type="pres">
      <dgm:prSet presAssocID="{17C9E891-6943-41ED-9CEA-22684228E7F2}" presName="c2text" presStyleLbl="node1" presStyleIdx="1" presStyleCnt="5">
        <dgm:presLayoutVars>
          <dgm:bulletEnabled val="1"/>
        </dgm:presLayoutVars>
      </dgm:prSet>
      <dgm:spPr/>
      <dgm:t>
        <a:bodyPr/>
        <a:lstStyle/>
        <a:p>
          <a:endParaRPr lang="en-US"/>
        </a:p>
      </dgm:t>
    </dgm:pt>
    <dgm:pt modelId="{8C3EBA05-B902-4B32-B65C-CA8B5A4E52AA}" type="pres">
      <dgm:prSet presAssocID="{17C9E891-6943-41ED-9CEA-22684228E7F2}" presName="comp3" presStyleCnt="0"/>
      <dgm:spPr/>
      <dgm:t>
        <a:bodyPr/>
        <a:lstStyle/>
        <a:p>
          <a:endParaRPr lang="en-US"/>
        </a:p>
      </dgm:t>
    </dgm:pt>
    <dgm:pt modelId="{C48F0024-BB38-4750-9F65-77DC5A680F8A}" type="pres">
      <dgm:prSet presAssocID="{17C9E891-6943-41ED-9CEA-22684228E7F2}" presName="circle3" presStyleLbl="node1" presStyleIdx="2" presStyleCnt="5"/>
      <dgm:spPr/>
      <dgm:t>
        <a:bodyPr/>
        <a:lstStyle/>
        <a:p>
          <a:endParaRPr lang="en-US"/>
        </a:p>
      </dgm:t>
    </dgm:pt>
    <dgm:pt modelId="{140A49AC-5C7E-46F8-AC11-5A7B90B121A7}" type="pres">
      <dgm:prSet presAssocID="{17C9E891-6943-41ED-9CEA-22684228E7F2}" presName="c3text" presStyleLbl="node1" presStyleIdx="2" presStyleCnt="5">
        <dgm:presLayoutVars>
          <dgm:bulletEnabled val="1"/>
        </dgm:presLayoutVars>
      </dgm:prSet>
      <dgm:spPr/>
      <dgm:t>
        <a:bodyPr/>
        <a:lstStyle/>
        <a:p>
          <a:endParaRPr lang="en-US"/>
        </a:p>
      </dgm:t>
    </dgm:pt>
    <dgm:pt modelId="{EE849711-C8EB-418C-9C91-E85E482723BB}" type="pres">
      <dgm:prSet presAssocID="{17C9E891-6943-41ED-9CEA-22684228E7F2}" presName="comp4" presStyleCnt="0"/>
      <dgm:spPr/>
      <dgm:t>
        <a:bodyPr/>
        <a:lstStyle/>
        <a:p>
          <a:endParaRPr lang="en-US"/>
        </a:p>
      </dgm:t>
    </dgm:pt>
    <dgm:pt modelId="{5E37CC63-CA90-465E-8DE9-B5AF91BAE7BE}" type="pres">
      <dgm:prSet presAssocID="{17C9E891-6943-41ED-9CEA-22684228E7F2}" presName="circle4" presStyleLbl="node1" presStyleIdx="3" presStyleCnt="5"/>
      <dgm:spPr/>
      <dgm:t>
        <a:bodyPr/>
        <a:lstStyle/>
        <a:p>
          <a:endParaRPr lang="en-US"/>
        </a:p>
      </dgm:t>
    </dgm:pt>
    <dgm:pt modelId="{C9DCD8E3-2243-4231-AF0B-D31019078215}" type="pres">
      <dgm:prSet presAssocID="{17C9E891-6943-41ED-9CEA-22684228E7F2}" presName="c4text" presStyleLbl="node1" presStyleIdx="3" presStyleCnt="5">
        <dgm:presLayoutVars>
          <dgm:bulletEnabled val="1"/>
        </dgm:presLayoutVars>
      </dgm:prSet>
      <dgm:spPr/>
      <dgm:t>
        <a:bodyPr/>
        <a:lstStyle/>
        <a:p>
          <a:endParaRPr lang="en-US"/>
        </a:p>
      </dgm:t>
    </dgm:pt>
    <dgm:pt modelId="{BCB07B74-1A37-4065-8CAC-37FAABBD4F23}" type="pres">
      <dgm:prSet presAssocID="{17C9E891-6943-41ED-9CEA-22684228E7F2}" presName="comp5" presStyleCnt="0"/>
      <dgm:spPr/>
      <dgm:t>
        <a:bodyPr/>
        <a:lstStyle/>
        <a:p>
          <a:endParaRPr lang="en-US"/>
        </a:p>
      </dgm:t>
    </dgm:pt>
    <dgm:pt modelId="{8522E0F9-B603-48F0-92BF-0FC0CFE925CD}" type="pres">
      <dgm:prSet presAssocID="{17C9E891-6943-41ED-9CEA-22684228E7F2}" presName="circle5" presStyleLbl="node1" presStyleIdx="4" presStyleCnt="5"/>
      <dgm:spPr/>
      <dgm:t>
        <a:bodyPr/>
        <a:lstStyle/>
        <a:p>
          <a:endParaRPr lang="en-US"/>
        </a:p>
      </dgm:t>
    </dgm:pt>
    <dgm:pt modelId="{612AC46E-9BAC-463C-BD45-A291C6EA8F2A}" type="pres">
      <dgm:prSet presAssocID="{17C9E891-6943-41ED-9CEA-22684228E7F2}" presName="c5text" presStyleLbl="node1" presStyleIdx="4" presStyleCnt="5">
        <dgm:presLayoutVars>
          <dgm:bulletEnabled val="1"/>
        </dgm:presLayoutVars>
      </dgm:prSet>
      <dgm:spPr/>
      <dgm:t>
        <a:bodyPr/>
        <a:lstStyle/>
        <a:p>
          <a:endParaRPr lang="en-US"/>
        </a:p>
      </dgm:t>
    </dgm:pt>
  </dgm:ptLst>
  <dgm:cxnLst>
    <dgm:cxn modelId="{9B9BBBDC-5D0B-4502-A217-1AFE4093D3A1}" srcId="{17C9E891-6943-41ED-9CEA-22684228E7F2}" destId="{76E1424C-D75D-4AE4-B084-5F928C8E514D}" srcOrd="2" destOrd="0" parTransId="{F5579A98-3A75-4190-95B7-48FB94B60C58}" sibTransId="{6D43971C-07AD-43E7-86FA-C257B844CBFD}"/>
    <dgm:cxn modelId="{7F5E29A4-DB80-4ED8-91B0-F3E4E13FB9F2}" srcId="{17C9E891-6943-41ED-9CEA-22684228E7F2}" destId="{6BAA4D38-8613-404D-B153-9440E994DEC8}" srcOrd="3" destOrd="0" parTransId="{5CF549F9-D463-44EB-88FF-BF0051463199}" sibTransId="{70E4F00B-8C38-4736-86B1-83F6A8460259}"/>
    <dgm:cxn modelId="{0875509A-12A9-4C53-96B5-554BAAECFAAF}" type="presOf" srcId="{AFB344F1-25C4-4E9C-BC65-7AED087B057B}" destId="{77943FB1-1992-4060-BA0C-2D700CF2C6E4}" srcOrd="0" destOrd="0" presId="urn:microsoft.com/office/officeart/2005/8/layout/venn2"/>
    <dgm:cxn modelId="{367DAA1A-77A3-4601-9F59-465B41E03AC3}" type="presOf" srcId="{76E1424C-D75D-4AE4-B084-5F928C8E514D}" destId="{C48F0024-BB38-4750-9F65-77DC5A680F8A}" srcOrd="0" destOrd="0" presId="urn:microsoft.com/office/officeart/2005/8/layout/venn2"/>
    <dgm:cxn modelId="{5F6DA23B-8FC2-493A-ABF5-2F28E66ECAFE}" type="presOf" srcId="{76E1424C-D75D-4AE4-B084-5F928C8E514D}" destId="{140A49AC-5C7E-46F8-AC11-5A7B90B121A7}" srcOrd="1" destOrd="0" presId="urn:microsoft.com/office/officeart/2005/8/layout/venn2"/>
    <dgm:cxn modelId="{A0E1BAD1-CD64-41B1-B1B4-1E06598252F5}" type="presOf" srcId="{17C9E891-6943-41ED-9CEA-22684228E7F2}" destId="{ED34E96A-E663-4AE6-8ADE-FDF106658C84}" srcOrd="0" destOrd="0" presId="urn:microsoft.com/office/officeart/2005/8/layout/venn2"/>
    <dgm:cxn modelId="{D84DE17B-1FDB-4CF8-AD56-0ADEBF494107}" type="presOf" srcId="{6BAA4D38-8613-404D-B153-9440E994DEC8}" destId="{C9DCD8E3-2243-4231-AF0B-D31019078215}" srcOrd="1" destOrd="0" presId="urn:microsoft.com/office/officeart/2005/8/layout/venn2"/>
    <dgm:cxn modelId="{04485A72-B019-493F-9EF9-7567723075D1}" type="presOf" srcId="{240AC41E-F040-482D-8DC7-5829E6CD1E08}" destId="{612AC46E-9BAC-463C-BD45-A291C6EA8F2A}" srcOrd="1" destOrd="0" presId="urn:microsoft.com/office/officeart/2005/8/layout/venn2"/>
    <dgm:cxn modelId="{047EDD23-C4F9-4F2F-96B0-C058E647DBD5}" type="presOf" srcId="{6BAA4D38-8613-404D-B153-9440E994DEC8}" destId="{5E37CC63-CA90-465E-8DE9-B5AF91BAE7BE}" srcOrd="0" destOrd="0" presId="urn:microsoft.com/office/officeart/2005/8/layout/venn2"/>
    <dgm:cxn modelId="{771A24FF-9511-4672-8B7C-ADBF4CDC70A2}" srcId="{17C9E891-6943-41ED-9CEA-22684228E7F2}" destId="{AF5A5B02-4C51-426D-9278-C418608A38DF}" srcOrd="1" destOrd="0" parTransId="{BF32B20D-4D59-4AC5-8CD9-60E1F9FA6DC7}" sibTransId="{6071A66E-DFBB-4406-9C03-415836DB7C64}"/>
    <dgm:cxn modelId="{7F6F475D-7496-4A4A-9B76-1021BF5062E8}" type="presOf" srcId="{AFB344F1-25C4-4E9C-BC65-7AED087B057B}" destId="{F6A699C4-23C7-4814-9694-60E6249A376B}" srcOrd="1" destOrd="0" presId="urn:microsoft.com/office/officeart/2005/8/layout/venn2"/>
    <dgm:cxn modelId="{B74CD66C-00E9-49D3-B78F-02484833B66F}" type="presOf" srcId="{AF5A5B02-4C51-426D-9278-C418608A38DF}" destId="{DC0BBF1E-74E1-4C47-9B9E-B8CB66B1C680}" srcOrd="0" destOrd="0" presId="urn:microsoft.com/office/officeart/2005/8/layout/venn2"/>
    <dgm:cxn modelId="{CB9A89EB-DC2B-481D-9D08-3752ADFDB2C8}" srcId="{17C9E891-6943-41ED-9CEA-22684228E7F2}" destId="{AFB344F1-25C4-4E9C-BC65-7AED087B057B}" srcOrd="0" destOrd="0" parTransId="{8BE91C47-0AC8-446B-B354-16646FA66949}" sibTransId="{ABD2AF58-AE91-4107-B551-1387A1C72E3C}"/>
    <dgm:cxn modelId="{D3DF2A8B-E5C0-4AF0-8843-B38D7789584F}" type="presOf" srcId="{240AC41E-F040-482D-8DC7-5829E6CD1E08}" destId="{8522E0F9-B603-48F0-92BF-0FC0CFE925CD}" srcOrd="0" destOrd="0" presId="urn:microsoft.com/office/officeart/2005/8/layout/venn2"/>
    <dgm:cxn modelId="{F6DC9029-17DD-49A8-9132-921A590C5C15}" type="presOf" srcId="{AF5A5B02-4C51-426D-9278-C418608A38DF}" destId="{FC2816A2-8876-4821-8094-4381F2C980A8}" srcOrd="1" destOrd="0" presId="urn:microsoft.com/office/officeart/2005/8/layout/venn2"/>
    <dgm:cxn modelId="{44D95FFC-FC12-4319-B71C-E71A2FDD05B9}" srcId="{17C9E891-6943-41ED-9CEA-22684228E7F2}" destId="{240AC41E-F040-482D-8DC7-5829E6CD1E08}" srcOrd="4" destOrd="0" parTransId="{1689E480-7A82-4DB1-864B-ABD5DF5BE126}" sibTransId="{61A7E023-F745-4897-A17F-F31094E84744}"/>
    <dgm:cxn modelId="{FA35B87D-8F99-4EA3-8114-891FE02819A4}" type="presParOf" srcId="{ED34E96A-E663-4AE6-8ADE-FDF106658C84}" destId="{C306FE9A-8727-4984-89DE-13297C110655}" srcOrd="0" destOrd="0" presId="urn:microsoft.com/office/officeart/2005/8/layout/venn2"/>
    <dgm:cxn modelId="{50FB14B0-736F-4388-A7E6-5A742C31CAA8}" type="presParOf" srcId="{C306FE9A-8727-4984-89DE-13297C110655}" destId="{77943FB1-1992-4060-BA0C-2D700CF2C6E4}" srcOrd="0" destOrd="0" presId="urn:microsoft.com/office/officeart/2005/8/layout/venn2"/>
    <dgm:cxn modelId="{EA45DAC4-E261-471D-B6D7-B5DD709B55C4}" type="presParOf" srcId="{C306FE9A-8727-4984-89DE-13297C110655}" destId="{F6A699C4-23C7-4814-9694-60E6249A376B}" srcOrd="1" destOrd="0" presId="urn:microsoft.com/office/officeart/2005/8/layout/venn2"/>
    <dgm:cxn modelId="{980DE300-46A5-4791-BF5F-3B3F507385E4}" type="presParOf" srcId="{ED34E96A-E663-4AE6-8ADE-FDF106658C84}" destId="{53DEAF31-EB94-42D4-91D6-D67BEB01A77A}" srcOrd="1" destOrd="0" presId="urn:microsoft.com/office/officeart/2005/8/layout/venn2"/>
    <dgm:cxn modelId="{E6880534-1C91-4681-A39B-4A571F18A3BF}" type="presParOf" srcId="{53DEAF31-EB94-42D4-91D6-D67BEB01A77A}" destId="{DC0BBF1E-74E1-4C47-9B9E-B8CB66B1C680}" srcOrd="0" destOrd="0" presId="urn:microsoft.com/office/officeart/2005/8/layout/venn2"/>
    <dgm:cxn modelId="{8F741CF1-B505-471E-BF15-BD5A5A759E9B}" type="presParOf" srcId="{53DEAF31-EB94-42D4-91D6-D67BEB01A77A}" destId="{FC2816A2-8876-4821-8094-4381F2C980A8}" srcOrd="1" destOrd="0" presId="urn:microsoft.com/office/officeart/2005/8/layout/venn2"/>
    <dgm:cxn modelId="{15F0BFBD-6F2C-44B0-9173-C8F0CE116EE2}" type="presParOf" srcId="{ED34E96A-E663-4AE6-8ADE-FDF106658C84}" destId="{8C3EBA05-B902-4B32-B65C-CA8B5A4E52AA}" srcOrd="2" destOrd="0" presId="urn:microsoft.com/office/officeart/2005/8/layout/venn2"/>
    <dgm:cxn modelId="{4C6FE08C-E4BA-472D-B19B-1C9C44B22D34}" type="presParOf" srcId="{8C3EBA05-B902-4B32-B65C-CA8B5A4E52AA}" destId="{C48F0024-BB38-4750-9F65-77DC5A680F8A}" srcOrd="0" destOrd="0" presId="urn:microsoft.com/office/officeart/2005/8/layout/venn2"/>
    <dgm:cxn modelId="{B2E366F8-06E3-4279-8870-2E6096B42228}" type="presParOf" srcId="{8C3EBA05-B902-4B32-B65C-CA8B5A4E52AA}" destId="{140A49AC-5C7E-46F8-AC11-5A7B90B121A7}" srcOrd="1" destOrd="0" presId="urn:microsoft.com/office/officeart/2005/8/layout/venn2"/>
    <dgm:cxn modelId="{7760C448-A8AA-43CE-A065-4434763B048C}" type="presParOf" srcId="{ED34E96A-E663-4AE6-8ADE-FDF106658C84}" destId="{EE849711-C8EB-418C-9C91-E85E482723BB}" srcOrd="3" destOrd="0" presId="urn:microsoft.com/office/officeart/2005/8/layout/venn2"/>
    <dgm:cxn modelId="{B0D81495-FEF9-4972-9861-305435EC7622}" type="presParOf" srcId="{EE849711-C8EB-418C-9C91-E85E482723BB}" destId="{5E37CC63-CA90-465E-8DE9-B5AF91BAE7BE}" srcOrd="0" destOrd="0" presId="urn:microsoft.com/office/officeart/2005/8/layout/venn2"/>
    <dgm:cxn modelId="{8FF9B4E3-5837-4DC7-B4EF-F85E72126512}" type="presParOf" srcId="{EE849711-C8EB-418C-9C91-E85E482723BB}" destId="{C9DCD8E3-2243-4231-AF0B-D31019078215}" srcOrd="1" destOrd="0" presId="urn:microsoft.com/office/officeart/2005/8/layout/venn2"/>
    <dgm:cxn modelId="{E21B19EC-803A-4828-A72F-492816A5D9A0}" type="presParOf" srcId="{ED34E96A-E663-4AE6-8ADE-FDF106658C84}" destId="{BCB07B74-1A37-4065-8CAC-37FAABBD4F23}" srcOrd="4" destOrd="0" presId="urn:microsoft.com/office/officeart/2005/8/layout/venn2"/>
    <dgm:cxn modelId="{9F9AAC6A-55D8-45B0-94C5-02846AFFC5AE}" type="presParOf" srcId="{BCB07B74-1A37-4065-8CAC-37FAABBD4F23}" destId="{8522E0F9-B603-48F0-92BF-0FC0CFE925CD}" srcOrd="0" destOrd="0" presId="urn:microsoft.com/office/officeart/2005/8/layout/venn2"/>
    <dgm:cxn modelId="{A79B9905-63AF-4B43-9E5F-08DBDE664DC5}" type="presParOf" srcId="{BCB07B74-1A37-4065-8CAC-37FAABBD4F23}" destId="{612AC46E-9BAC-463C-BD45-A291C6EA8F2A}" srcOrd="1" destOrd="0" presId="urn:microsoft.com/office/officeart/2005/8/layout/venn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FD9885B6-B8CB-4D0A-869C-5E12C5C72E2B}" type="doc">
      <dgm:prSet loTypeId="urn:microsoft.com/office/officeart/2005/8/layout/funnel1" loCatId="relationship" qsTypeId="urn:microsoft.com/office/officeart/2005/8/quickstyle/3d1" qsCatId="3D" csTypeId="urn:microsoft.com/office/officeart/2005/8/colors/accent1_2" csCatId="accent1" phldr="1"/>
      <dgm:spPr/>
      <dgm:t>
        <a:bodyPr/>
        <a:lstStyle/>
        <a:p>
          <a:endParaRPr lang="en-US"/>
        </a:p>
      </dgm:t>
    </dgm:pt>
    <dgm:pt modelId="{713152B9-C6D6-44DE-B078-C7A8991D5DC7}">
      <dgm:prSet phldrT="[Text]"/>
      <dgm:spPr/>
      <dgm:t>
        <a:bodyPr/>
        <a:lstStyle/>
        <a:p>
          <a:r>
            <a:rPr lang="en-US" dirty="0" smtClean="0"/>
            <a:t>Advanced Products</a:t>
          </a:r>
          <a:endParaRPr lang="en-US" dirty="0"/>
        </a:p>
      </dgm:t>
    </dgm:pt>
    <dgm:pt modelId="{2B52F358-CFCC-4353-AEA8-775C520219B9}" type="parTrans" cxnId="{0C378043-3709-4340-A882-BE1A32A8AE7A}">
      <dgm:prSet/>
      <dgm:spPr/>
      <dgm:t>
        <a:bodyPr/>
        <a:lstStyle/>
        <a:p>
          <a:endParaRPr lang="en-US"/>
        </a:p>
      </dgm:t>
    </dgm:pt>
    <dgm:pt modelId="{A5A78CE7-DAEC-4582-86F3-DCE81E39248F}" type="sibTrans" cxnId="{0C378043-3709-4340-A882-BE1A32A8AE7A}">
      <dgm:prSet/>
      <dgm:spPr/>
      <dgm:t>
        <a:bodyPr/>
        <a:lstStyle/>
        <a:p>
          <a:endParaRPr lang="en-US"/>
        </a:p>
      </dgm:t>
    </dgm:pt>
    <dgm:pt modelId="{03176CE1-6E21-46A9-8A03-188020455D4B}">
      <dgm:prSet phldrT="[Text]"/>
      <dgm:spPr/>
      <dgm:t>
        <a:bodyPr/>
        <a:lstStyle/>
        <a:p>
          <a:r>
            <a:rPr lang="en-US" dirty="0" smtClean="0"/>
            <a:t>Low Cost</a:t>
          </a:r>
          <a:endParaRPr lang="en-US" dirty="0"/>
        </a:p>
      </dgm:t>
    </dgm:pt>
    <dgm:pt modelId="{587D8934-8D7E-415D-937B-91C7F06D21E2}" type="parTrans" cxnId="{997D844C-F8B8-496F-A09F-D0D769A8BF9B}">
      <dgm:prSet/>
      <dgm:spPr/>
      <dgm:t>
        <a:bodyPr/>
        <a:lstStyle/>
        <a:p>
          <a:endParaRPr lang="en-US"/>
        </a:p>
      </dgm:t>
    </dgm:pt>
    <dgm:pt modelId="{B6E9A33B-8677-4ECA-80D9-FACDF5539D7A}" type="sibTrans" cxnId="{997D844C-F8B8-496F-A09F-D0D769A8BF9B}">
      <dgm:prSet/>
      <dgm:spPr/>
      <dgm:t>
        <a:bodyPr/>
        <a:lstStyle/>
        <a:p>
          <a:endParaRPr lang="en-US"/>
        </a:p>
      </dgm:t>
    </dgm:pt>
    <dgm:pt modelId="{EC3CCDB8-6739-440B-9347-B89495190AD7}">
      <dgm:prSet phldrT="[Text]"/>
      <dgm:spPr/>
      <dgm:t>
        <a:bodyPr/>
        <a:lstStyle/>
        <a:p>
          <a:r>
            <a:rPr lang="en-US" dirty="0" smtClean="0"/>
            <a:t>Environmental Impact </a:t>
          </a:r>
          <a:br>
            <a:rPr lang="en-US" dirty="0" smtClean="0"/>
          </a:br>
          <a:r>
            <a:rPr lang="en-US" dirty="0" smtClean="0"/>
            <a:t>– Clean Energy</a:t>
          </a:r>
          <a:endParaRPr lang="en-US" dirty="0"/>
        </a:p>
      </dgm:t>
    </dgm:pt>
    <dgm:pt modelId="{AC81F6EB-4A7E-4EE0-8542-7E22CF224874}" type="parTrans" cxnId="{6C9786BA-B4DB-412D-B010-1CDFE2C2C9DD}">
      <dgm:prSet/>
      <dgm:spPr/>
      <dgm:t>
        <a:bodyPr/>
        <a:lstStyle/>
        <a:p>
          <a:endParaRPr lang="en-US"/>
        </a:p>
      </dgm:t>
    </dgm:pt>
    <dgm:pt modelId="{FB0DE406-DB0C-431A-B5BE-84EC9B3C19C2}" type="sibTrans" cxnId="{6C9786BA-B4DB-412D-B010-1CDFE2C2C9DD}">
      <dgm:prSet/>
      <dgm:spPr/>
      <dgm:t>
        <a:bodyPr/>
        <a:lstStyle/>
        <a:p>
          <a:endParaRPr lang="en-US"/>
        </a:p>
      </dgm:t>
    </dgm:pt>
    <dgm:pt modelId="{58E872D9-B09F-4025-BA4B-910508CE75FF}">
      <dgm:prSet phldrT="[Text]"/>
      <dgm:spPr/>
      <dgm:t>
        <a:bodyPr/>
        <a:lstStyle/>
        <a:p>
          <a:r>
            <a:rPr lang="en-US" dirty="0" smtClean="0"/>
            <a:t>End of Industrial Revolution?</a:t>
          </a:r>
          <a:endParaRPr lang="en-US" dirty="0"/>
        </a:p>
      </dgm:t>
    </dgm:pt>
    <dgm:pt modelId="{37C0FF90-513A-437D-A3E8-7C063B5B28BD}" type="parTrans" cxnId="{A2A32452-4C5A-47F2-A49A-BCE6C9452B13}">
      <dgm:prSet/>
      <dgm:spPr/>
      <dgm:t>
        <a:bodyPr/>
        <a:lstStyle/>
        <a:p>
          <a:endParaRPr lang="en-US"/>
        </a:p>
      </dgm:t>
    </dgm:pt>
    <dgm:pt modelId="{E784C444-A956-4F24-936E-DB7475AFFC7D}" type="sibTrans" cxnId="{A2A32452-4C5A-47F2-A49A-BCE6C9452B13}">
      <dgm:prSet/>
      <dgm:spPr/>
      <dgm:t>
        <a:bodyPr/>
        <a:lstStyle/>
        <a:p>
          <a:endParaRPr lang="en-US"/>
        </a:p>
      </dgm:t>
    </dgm:pt>
    <dgm:pt modelId="{0176663E-6B6C-4D6C-BBE0-23F32D37CE69}" type="pres">
      <dgm:prSet presAssocID="{FD9885B6-B8CB-4D0A-869C-5E12C5C72E2B}" presName="Name0" presStyleCnt="0">
        <dgm:presLayoutVars>
          <dgm:chMax val="4"/>
          <dgm:resizeHandles val="exact"/>
        </dgm:presLayoutVars>
      </dgm:prSet>
      <dgm:spPr/>
      <dgm:t>
        <a:bodyPr/>
        <a:lstStyle/>
        <a:p>
          <a:endParaRPr lang="en-US"/>
        </a:p>
      </dgm:t>
    </dgm:pt>
    <dgm:pt modelId="{B72928CA-27BF-492B-AB1A-FD448B71C31A}" type="pres">
      <dgm:prSet presAssocID="{FD9885B6-B8CB-4D0A-869C-5E12C5C72E2B}" presName="ellipse" presStyleLbl="trBgShp" presStyleIdx="0" presStyleCnt="1"/>
      <dgm:spPr/>
    </dgm:pt>
    <dgm:pt modelId="{ADC34DE2-A55A-47B0-A6BF-B058B766BB7F}" type="pres">
      <dgm:prSet presAssocID="{FD9885B6-B8CB-4D0A-869C-5E12C5C72E2B}" presName="arrow1" presStyleLbl="fgShp" presStyleIdx="0" presStyleCnt="1"/>
      <dgm:spPr/>
    </dgm:pt>
    <dgm:pt modelId="{E4B3B6D1-5C18-44FA-97EB-FA542D1CF114}" type="pres">
      <dgm:prSet presAssocID="{FD9885B6-B8CB-4D0A-869C-5E12C5C72E2B}" presName="rectangle" presStyleLbl="revTx" presStyleIdx="0" presStyleCnt="1">
        <dgm:presLayoutVars>
          <dgm:bulletEnabled val="1"/>
        </dgm:presLayoutVars>
      </dgm:prSet>
      <dgm:spPr/>
      <dgm:t>
        <a:bodyPr/>
        <a:lstStyle/>
        <a:p>
          <a:endParaRPr lang="en-US"/>
        </a:p>
      </dgm:t>
    </dgm:pt>
    <dgm:pt modelId="{B0C2EF4E-03E5-42EA-AC4E-890645D69CF4}" type="pres">
      <dgm:prSet presAssocID="{03176CE1-6E21-46A9-8A03-188020455D4B}" presName="item1" presStyleLbl="node1" presStyleIdx="0" presStyleCnt="3">
        <dgm:presLayoutVars>
          <dgm:bulletEnabled val="1"/>
        </dgm:presLayoutVars>
      </dgm:prSet>
      <dgm:spPr/>
      <dgm:t>
        <a:bodyPr/>
        <a:lstStyle/>
        <a:p>
          <a:endParaRPr lang="en-US"/>
        </a:p>
      </dgm:t>
    </dgm:pt>
    <dgm:pt modelId="{EDE3C3CA-A96B-445F-8262-8E547844D718}" type="pres">
      <dgm:prSet presAssocID="{EC3CCDB8-6739-440B-9347-B89495190AD7}" presName="item2" presStyleLbl="node1" presStyleIdx="1" presStyleCnt="3">
        <dgm:presLayoutVars>
          <dgm:bulletEnabled val="1"/>
        </dgm:presLayoutVars>
      </dgm:prSet>
      <dgm:spPr/>
      <dgm:t>
        <a:bodyPr/>
        <a:lstStyle/>
        <a:p>
          <a:endParaRPr lang="en-US"/>
        </a:p>
      </dgm:t>
    </dgm:pt>
    <dgm:pt modelId="{3D059218-476F-40CE-BA70-CE82A40647AF}" type="pres">
      <dgm:prSet presAssocID="{58E872D9-B09F-4025-BA4B-910508CE75FF}" presName="item3" presStyleLbl="node1" presStyleIdx="2" presStyleCnt="3">
        <dgm:presLayoutVars>
          <dgm:bulletEnabled val="1"/>
        </dgm:presLayoutVars>
      </dgm:prSet>
      <dgm:spPr/>
      <dgm:t>
        <a:bodyPr/>
        <a:lstStyle/>
        <a:p>
          <a:endParaRPr lang="en-US"/>
        </a:p>
      </dgm:t>
    </dgm:pt>
    <dgm:pt modelId="{AACEDD4A-EA2C-4373-83CD-71F7D2BF01C6}" type="pres">
      <dgm:prSet presAssocID="{FD9885B6-B8CB-4D0A-869C-5E12C5C72E2B}" presName="funnel" presStyleLbl="trAlignAcc1" presStyleIdx="0" presStyleCnt="1"/>
      <dgm:spPr/>
    </dgm:pt>
  </dgm:ptLst>
  <dgm:cxnLst>
    <dgm:cxn modelId="{997D844C-F8B8-496F-A09F-D0D769A8BF9B}" srcId="{FD9885B6-B8CB-4D0A-869C-5E12C5C72E2B}" destId="{03176CE1-6E21-46A9-8A03-188020455D4B}" srcOrd="1" destOrd="0" parTransId="{587D8934-8D7E-415D-937B-91C7F06D21E2}" sibTransId="{B6E9A33B-8677-4ECA-80D9-FACDF5539D7A}"/>
    <dgm:cxn modelId="{801E9413-1461-417C-A16A-D53DC4367300}" type="presOf" srcId="{FD9885B6-B8CB-4D0A-869C-5E12C5C72E2B}" destId="{0176663E-6B6C-4D6C-BBE0-23F32D37CE69}" srcOrd="0" destOrd="0" presId="urn:microsoft.com/office/officeart/2005/8/layout/funnel1"/>
    <dgm:cxn modelId="{33D0B8BD-B495-4110-BE92-C5D1CD8AD20C}" type="presOf" srcId="{713152B9-C6D6-44DE-B078-C7A8991D5DC7}" destId="{3D059218-476F-40CE-BA70-CE82A40647AF}" srcOrd="0" destOrd="0" presId="urn:microsoft.com/office/officeart/2005/8/layout/funnel1"/>
    <dgm:cxn modelId="{60B4F9EA-51A0-4ED9-976D-83489F6CF9AD}" type="presOf" srcId="{58E872D9-B09F-4025-BA4B-910508CE75FF}" destId="{E4B3B6D1-5C18-44FA-97EB-FA542D1CF114}" srcOrd="0" destOrd="0" presId="urn:microsoft.com/office/officeart/2005/8/layout/funnel1"/>
    <dgm:cxn modelId="{B56ABF82-8FB6-4FA9-9BEC-FA0919FF2238}" type="presOf" srcId="{EC3CCDB8-6739-440B-9347-B89495190AD7}" destId="{B0C2EF4E-03E5-42EA-AC4E-890645D69CF4}" srcOrd="0" destOrd="0" presId="urn:microsoft.com/office/officeart/2005/8/layout/funnel1"/>
    <dgm:cxn modelId="{A2A32452-4C5A-47F2-A49A-BCE6C9452B13}" srcId="{FD9885B6-B8CB-4D0A-869C-5E12C5C72E2B}" destId="{58E872D9-B09F-4025-BA4B-910508CE75FF}" srcOrd="3" destOrd="0" parTransId="{37C0FF90-513A-437D-A3E8-7C063B5B28BD}" sibTransId="{E784C444-A956-4F24-936E-DB7475AFFC7D}"/>
    <dgm:cxn modelId="{D3DD5C15-A4D4-4C5E-BC6B-DD0EF7373ED5}" type="presOf" srcId="{03176CE1-6E21-46A9-8A03-188020455D4B}" destId="{EDE3C3CA-A96B-445F-8262-8E547844D718}" srcOrd="0" destOrd="0" presId="urn:microsoft.com/office/officeart/2005/8/layout/funnel1"/>
    <dgm:cxn modelId="{0C378043-3709-4340-A882-BE1A32A8AE7A}" srcId="{FD9885B6-B8CB-4D0A-869C-5E12C5C72E2B}" destId="{713152B9-C6D6-44DE-B078-C7A8991D5DC7}" srcOrd="0" destOrd="0" parTransId="{2B52F358-CFCC-4353-AEA8-775C520219B9}" sibTransId="{A5A78CE7-DAEC-4582-86F3-DCE81E39248F}"/>
    <dgm:cxn modelId="{6C9786BA-B4DB-412D-B010-1CDFE2C2C9DD}" srcId="{FD9885B6-B8CB-4D0A-869C-5E12C5C72E2B}" destId="{EC3CCDB8-6739-440B-9347-B89495190AD7}" srcOrd="2" destOrd="0" parTransId="{AC81F6EB-4A7E-4EE0-8542-7E22CF224874}" sibTransId="{FB0DE406-DB0C-431A-B5BE-84EC9B3C19C2}"/>
    <dgm:cxn modelId="{4424B3E9-BD21-48B5-B8E4-8DCA4AD219F1}" type="presParOf" srcId="{0176663E-6B6C-4D6C-BBE0-23F32D37CE69}" destId="{B72928CA-27BF-492B-AB1A-FD448B71C31A}" srcOrd="0" destOrd="0" presId="urn:microsoft.com/office/officeart/2005/8/layout/funnel1"/>
    <dgm:cxn modelId="{DBACCBB1-C34B-4208-A5DA-A03D4D6D9A26}" type="presParOf" srcId="{0176663E-6B6C-4D6C-BBE0-23F32D37CE69}" destId="{ADC34DE2-A55A-47B0-A6BF-B058B766BB7F}" srcOrd="1" destOrd="0" presId="urn:microsoft.com/office/officeart/2005/8/layout/funnel1"/>
    <dgm:cxn modelId="{A0F121C3-C62B-4642-B53D-3C496159E5C0}" type="presParOf" srcId="{0176663E-6B6C-4D6C-BBE0-23F32D37CE69}" destId="{E4B3B6D1-5C18-44FA-97EB-FA542D1CF114}" srcOrd="2" destOrd="0" presId="urn:microsoft.com/office/officeart/2005/8/layout/funnel1"/>
    <dgm:cxn modelId="{F814F50B-0E1B-4122-A9C8-FA9D130E695B}" type="presParOf" srcId="{0176663E-6B6C-4D6C-BBE0-23F32D37CE69}" destId="{B0C2EF4E-03E5-42EA-AC4E-890645D69CF4}" srcOrd="3" destOrd="0" presId="urn:microsoft.com/office/officeart/2005/8/layout/funnel1"/>
    <dgm:cxn modelId="{1E630CC4-601B-4221-AAC8-75FAB91997E3}" type="presParOf" srcId="{0176663E-6B6C-4D6C-BBE0-23F32D37CE69}" destId="{EDE3C3CA-A96B-445F-8262-8E547844D718}" srcOrd="4" destOrd="0" presId="urn:microsoft.com/office/officeart/2005/8/layout/funnel1"/>
    <dgm:cxn modelId="{83CFA46E-CC4E-4C79-9D86-9A0F259F9C6B}" type="presParOf" srcId="{0176663E-6B6C-4D6C-BBE0-23F32D37CE69}" destId="{3D059218-476F-40CE-BA70-CE82A40647AF}" srcOrd="5" destOrd="0" presId="urn:microsoft.com/office/officeart/2005/8/layout/funnel1"/>
    <dgm:cxn modelId="{48A87E72-BCB6-4736-A6D8-CA23AECC7A47}" type="presParOf" srcId="{0176663E-6B6C-4D6C-BBE0-23F32D37CE69}" destId="{AACEDD4A-EA2C-4373-83CD-71F7D2BF01C6}" srcOrd="6" destOrd="0" presId="urn:microsoft.com/office/officeart/2005/8/layout/funnel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8FEEBD5E-50C6-4CB4-A2B3-D20A7B3E184E}" type="doc">
      <dgm:prSet loTypeId="urn:microsoft.com/office/officeart/2005/8/layout/process4" loCatId="list" qsTypeId="urn:microsoft.com/office/officeart/2005/8/quickstyle/3d1" qsCatId="3D" csTypeId="urn:microsoft.com/office/officeart/2005/8/colors/accent1_2" csCatId="accent1" phldr="1"/>
      <dgm:spPr/>
      <dgm:t>
        <a:bodyPr/>
        <a:lstStyle/>
        <a:p>
          <a:endParaRPr lang="en-US"/>
        </a:p>
      </dgm:t>
    </dgm:pt>
    <dgm:pt modelId="{D6E28A0E-592E-488A-A270-393F6F53C8C1}">
      <dgm:prSet phldrT="[Text]" custT="1"/>
      <dgm:spPr/>
      <dgm:t>
        <a:bodyPr/>
        <a:lstStyle/>
        <a:p>
          <a:r>
            <a:rPr lang="en-US" sz="2400" dirty="0" smtClean="0"/>
            <a:t>Success is probable based on our experiences</a:t>
          </a:r>
          <a:endParaRPr lang="en-US" sz="2400" dirty="0"/>
        </a:p>
      </dgm:t>
    </dgm:pt>
    <dgm:pt modelId="{EE36BF45-228A-46C2-8F21-3752235473A8}" type="parTrans" cxnId="{C47AC57C-C73E-494F-BEDD-343A85490B57}">
      <dgm:prSet/>
      <dgm:spPr/>
      <dgm:t>
        <a:bodyPr/>
        <a:lstStyle/>
        <a:p>
          <a:endParaRPr lang="en-US"/>
        </a:p>
      </dgm:t>
    </dgm:pt>
    <dgm:pt modelId="{B7C981BB-241C-4633-89B0-6D5962F2B378}" type="sibTrans" cxnId="{C47AC57C-C73E-494F-BEDD-343A85490B57}">
      <dgm:prSet/>
      <dgm:spPr/>
      <dgm:t>
        <a:bodyPr/>
        <a:lstStyle/>
        <a:p>
          <a:endParaRPr lang="en-US"/>
        </a:p>
      </dgm:t>
    </dgm:pt>
    <dgm:pt modelId="{0D2995F3-3AEC-4323-8357-84E0819783CF}">
      <dgm:prSet phldrT="[Text]" custT="1"/>
      <dgm:spPr/>
      <dgm:t>
        <a:bodyPr/>
        <a:lstStyle/>
        <a:p>
          <a:r>
            <a:rPr lang="en-US" sz="2400" dirty="0" smtClean="0"/>
            <a:t>Replicators are physical systems</a:t>
          </a:r>
          <a:endParaRPr lang="en-US" sz="2400" dirty="0"/>
        </a:p>
      </dgm:t>
    </dgm:pt>
    <dgm:pt modelId="{2345A8EA-A504-4339-AD4A-7DDDA9649189}" type="parTrans" cxnId="{D48ABD28-D34F-4028-A8F3-CB45A1F70E4D}">
      <dgm:prSet/>
      <dgm:spPr/>
      <dgm:t>
        <a:bodyPr/>
        <a:lstStyle/>
        <a:p>
          <a:endParaRPr lang="en-US"/>
        </a:p>
      </dgm:t>
    </dgm:pt>
    <dgm:pt modelId="{8A2191BC-7FC5-4556-8C21-5A3CCD81A3A4}" type="sibTrans" cxnId="{D48ABD28-D34F-4028-A8F3-CB45A1F70E4D}">
      <dgm:prSet/>
      <dgm:spPr/>
      <dgm:t>
        <a:bodyPr/>
        <a:lstStyle/>
        <a:p>
          <a:endParaRPr lang="en-US"/>
        </a:p>
      </dgm:t>
    </dgm:pt>
    <dgm:pt modelId="{1C198716-4F1B-459F-B7FD-5EAC130D1189}">
      <dgm:prSet phldrT="[Text]" custT="1"/>
      <dgm:spPr/>
      <dgm:t>
        <a:bodyPr/>
        <a:lstStyle/>
        <a:p>
          <a:r>
            <a:rPr lang="en-US" sz="2400" dirty="0" smtClean="0"/>
            <a:t>Biological life has been defending against invasive replicators since creation</a:t>
          </a:r>
          <a:endParaRPr lang="en-US" sz="2400" dirty="0"/>
        </a:p>
      </dgm:t>
    </dgm:pt>
    <dgm:pt modelId="{B6375E40-AC3F-4B40-8E2B-0DCFBAA88078}" type="parTrans" cxnId="{841D5E35-9937-4B94-9BE5-553C307061C5}">
      <dgm:prSet/>
      <dgm:spPr/>
      <dgm:t>
        <a:bodyPr/>
        <a:lstStyle/>
        <a:p>
          <a:endParaRPr lang="en-US"/>
        </a:p>
      </dgm:t>
    </dgm:pt>
    <dgm:pt modelId="{D4B868C1-194A-4BAC-A3A9-AD65701E4B38}" type="sibTrans" cxnId="{841D5E35-9937-4B94-9BE5-553C307061C5}">
      <dgm:prSet/>
      <dgm:spPr/>
      <dgm:t>
        <a:bodyPr/>
        <a:lstStyle/>
        <a:p>
          <a:endParaRPr lang="en-US"/>
        </a:p>
      </dgm:t>
    </dgm:pt>
    <dgm:pt modelId="{8C165365-04B2-4662-9EC1-34613D0C1684}">
      <dgm:prSet phldrT="[Text]" custT="1"/>
      <dgm:spPr/>
      <dgm:t>
        <a:bodyPr/>
        <a:lstStyle/>
        <a:p>
          <a:r>
            <a:rPr lang="en-US" sz="2400" dirty="0" smtClean="0"/>
            <a:t>AI can become a </a:t>
          </a:r>
          <a:r>
            <a:rPr lang="en-US" sz="2400" dirty="0" err="1" smtClean="0"/>
            <a:t>Nanomanager</a:t>
          </a:r>
          <a:endParaRPr lang="en-US" sz="2400" dirty="0"/>
        </a:p>
      </dgm:t>
    </dgm:pt>
    <dgm:pt modelId="{FBDD3F8B-363D-42E6-BEA0-68D664E4765F}" type="parTrans" cxnId="{2CD2268C-3F36-44C2-AB6B-4CA600A62562}">
      <dgm:prSet/>
      <dgm:spPr/>
      <dgm:t>
        <a:bodyPr/>
        <a:lstStyle/>
        <a:p>
          <a:endParaRPr lang="en-US"/>
        </a:p>
      </dgm:t>
    </dgm:pt>
    <dgm:pt modelId="{F12DC747-C8D2-45D4-BBF2-3618D5E981C0}" type="sibTrans" cxnId="{2CD2268C-3F36-44C2-AB6B-4CA600A62562}">
      <dgm:prSet/>
      <dgm:spPr/>
      <dgm:t>
        <a:bodyPr/>
        <a:lstStyle/>
        <a:p>
          <a:endParaRPr lang="en-US"/>
        </a:p>
      </dgm:t>
    </dgm:pt>
    <dgm:pt modelId="{A70489C0-4E5E-4F25-9FA8-96C4EA73B2D5}">
      <dgm:prSet custT="1"/>
      <dgm:spPr/>
      <dgm:t>
        <a:bodyPr/>
        <a:lstStyle/>
        <a:p>
          <a:r>
            <a:rPr lang="en-US" sz="2400" dirty="0" smtClean="0"/>
            <a:t>AI – SW</a:t>
          </a:r>
        </a:p>
      </dgm:t>
    </dgm:pt>
    <dgm:pt modelId="{546E895D-8DD8-416F-BF2C-9E19A4E3800D}" type="parTrans" cxnId="{D589A5D6-F6EA-4731-A0C5-E11C01607604}">
      <dgm:prSet/>
      <dgm:spPr/>
      <dgm:t>
        <a:bodyPr/>
        <a:lstStyle/>
        <a:p>
          <a:endParaRPr lang="en-US"/>
        </a:p>
      </dgm:t>
    </dgm:pt>
    <dgm:pt modelId="{CCB85A4B-1146-43C7-94C8-D68126ADE333}" type="sibTrans" cxnId="{D589A5D6-F6EA-4731-A0C5-E11C01607604}">
      <dgm:prSet/>
      <dgm:spPr/>
      <dgm:t>
        <a:bodyPr/>
        <a:lstStyle/>
        <a:p>
          <a:endParaRPr lang="en-US"/>
        </a:p>
      </dgm:t>
    </dgm:pt>
    <dgm:pt modelId="{ECFB348B-B13B-44E5-BFE1-62F64675B62B}">
      <dgm:prSet custT="1"/>
      <dgm:spPr/>
      <dgm:t>
        <a:bodyPr/>
        <a:lstStyle/>
        <a:p>
          <a:r>
            <a:rPr lang="en-US" sz="2400" dirty="0" smtClean="0"/>
            <a:t>Nanotechnology - HW</a:t>
          </a:r>
          <a:endParaRPr lang="en-US" sz="2400" dirty="0"/>
        </a:p>
      </dgm:t>
    </dgm:pt>
    <dgm:pt modelId="{DB2A6DED-1D0F-42CF-B439-F4EBD93692F1}" type="parTrans" cxnId="{8391D9EC-8003-432E-9406-A3C80799F062}">
      <dgm:prSet/>
      <dgm:spPr/>
      <dgm:t>
        <a:bodyPr/>
        <a:lstStyle/>
        <a:p>
          <a:endParaRPr lang="en-US"/>
        </a:p>
      </dgm:t>
    </dgm:pt>
    <dgm:pt modelId="{F778EA58-73A1-4734-95D0-E6CC668484CA}" type="sibTrans" cxnId="{8391D9EC-8003-432E-9406-A3C80799F062}">
      <dgm:prSet/>
      <dgm:spPr/>
      <dgm:t>
        <a:bodyPr/>
        <a:lstStyle/>
        <a:p>
          <a:endParaRPr lang="en-US"/>
        </a:p>
      </dgm:t>
    </dgm:pt>
    <dgm:pt modelId="{E45C6A16-F695-4C16-902C-4C55F103EEDB}" type="pres">
      <dgm:prSet presAssocID="{8FEEBD5E-50C6-4CB4-A2B3-D20A7B3E184E}" presName="Name0" presStyleCnt="0">
        <dgm:presLayoutVars>
          <dgm:dir/>
          <dgm:animLvl val="lvl"/>
          <dgm:resizeHandles val="exact"/>
        </dgm:presLayoutVars>
      </dgm:prSet>
      <dgm:spPr/>
      <dgm:t>
        <a:bodyPr/>
        <a:lstStyle/>
        <a:p>
          <a:endParaRPr lang="en-US"/>
        </a:p>
      </dgm:t>
    </dgm:pt>
    <dgm:pt modelId="{C14EF8B4-8F4D-409F-A244-2DC144A77439}" type="pres">
      <dgm:prSet presAssocID="{8C165365-04B2-4662-9EC1-34613D0C1684}" presName="boxAndChildren" presStyleCnt="0"/>
      <dgm:spPr/>
    </dgm:pt>
    <dgm:pt modelId="{0FE75381-09C2-4AEE-8EC2-895002DF10EB}" type="pres">
      <dgm:prSet presAssocID="{8C165365-04B2-4662-9EC1-34613D0C1684}" presName="parentTextBox" presStyleLbl="node1" presStyleIdx="0" presStyleCnt="4"/>
      <dgm:spPr/>
      <dgm:t>
        <a:bodyPr/>
        <a:lstStyle/>
        <a:p>
          <a:endParaRPr lang="en-US"/>
        </a:p>
      </dgm:t>
    </dgm:pt>
    <dgm:pt modelId="{B934CC5D-4588-43BC-8279-E12A110AEA7D}" type="pres">
      <dgm:prSet presAssocID="{8C165365-04B2-4662-9EC1-34613D0C1684}" presName="entireBox" presStyleLbl="node1" presStyleIdx="0" presStyleCnt="4"/>
      <dgm:spPr/>
      <dgm:t>
        <a:bodyPr/>
        <a:lstStyle/>
        <a:p>
          <a:endParaRPr lang="en-US"/>
        </a:p>
      </dgm:t>
    </dgm:pt>
    <dgm:pt modelId="{FD9238FF-574F-47C0-976D-965689ED59E0}" type="pres">
      <dgm:prSet presAssocID="{8C165365-04B2-4662-9EC1-34613D0C1684}" presName="descendantBox" presStyleCnt="0"/>
      <dgm:spPr/>
    </dgm:pt>
    <dgm:pt modelId="{6D0BF18E-D996-4CD7-BC96-76146F2E38EC}" type="pres">
      <dgm:prSet presAssocID="{A70489C0-4E5E-4F25-9FA8-96C4EA73B2D5}" presName="childTextBox" presStyleLbl="fgAccFollowNode1" presStyleIdx="0" presStyleCnt="2">
        <dgm:presLayoutVars>
          <dgm:bulletEnabled val="1"/>
        </dgm:presLayoutVars>
      </dgm:prSet>
      <dgm:spPr/>
      <dgm:t>
        <a:bodyPr/>
        <a:lstStyle/>
        <a:p>
          <a:endParaRPr lang="en-US"/>
        </a:p>
      </dgm:t>
    </dgm:pt>
    <dgm:pt modelId="{B4FA56FF-5174-4CC8-AE21-2E96450AE9DC}" type="pres">
      <dgm:prSet presAssocID="{ECFB348B-B13B-44E5-BFE1-62F64675B62B}" presName="childTextBox" presStyleLbl="fgAccFollowNode1" presStyleIdx="1" presStyleCnt="2">
        <dgm:presLayoutVars>
          <dgm:bulletEnabled val="1"/>
        </dgm:presLayoutVars>
      </dgm:prSet>
      <dgm:spPr/>
      <dgm:t>
        <a:bodyPr/>
        <a:lstStyle/>
        <a:p>
          <a:endParaRPr lang="en-US"/>
        </a:p>
      </dgm:t>
    </dgm:pt>
    <dgm:pt modelId="{2F6DE03E-A811-4BAA-BEA6-F5D1B250AF44}" type="pres">
      <dgm:prSet presAssocID="{D4B868C1-194A-4BAC-A3A9-AD65701E4B38}" presName="sp" presStyleCnt="0"/>
      <dgm:spPr/>
    </dgm:pt>
    <dgm:pt modelId="{DAB66292-A966-4874-803F-DB369AC606ED}" type="pres">
      <dgm:prSet presAssocID="{1C198716-4F1B-459F-B7FD-5EAC130D1189}" presName="arrowAndChildren" presStyleCnt="0"/>
      <dgm:spPr/>
    </dgm:pt>
    <dgm:pt modelId="{57D69F00-A94D-4195-B7E2-615B7497E80A}" type="pres">
      <dgm:prSet presAssocID="{1C198716-4F1B-459F-B7FD-5EAC130D1189}" presName="parentTextArrow" presStyleLbl="node1" presStyleIdx="1" presStyleCnt="4"/>
      <dgm:spPr/>
      <dgm:t>
        <a:bodyPr/>
        <a:lstStyle/>
        <a:p>
          <a:endParaRPr lang="en-US"/>
        </a:p>
      </dgm:t>
    </dgm:pt>
    <dgm:pt modelId="{BB8FD210-7790-4FA7-AE5A-8E1EE92C225D}" type="pres">
      <dgm:prSet presAssocID="{8A2191BC-7FC5-4556-8C21-5A3CCD81A3A4}" presName="sp" presStyleCnt="0"/>
      <dgm:spPr/>
    </dgm:pt>
    <dgm:pt modelId="{18B0C4F1-B001-49CC-A202-5E36475CBBBE}" type="pres">
      <dgm:prSet presAssocID="{0D2995F3-3AEC-4323-8357-84E0819783CF}" presName="arrowAndChildren" presStyleCnt="0"/>
      <dgm:spPr/>
    </dgm:pt>
    <dgm:pt modelId="{1273A667-AEC6-4BB3-B03A-1C47C2F9B94C}" type="pres">
      <dgm:prSet presAssocID="{0D2995F3-3AEC-4323-8357-84E0819783CF}" presName="parentTextArrow" presStyleLbl="node1" presStyleIdx="2" presStyleCnt="4"/>
      <dgm:spPr/>
      <dgm:t>
        <a:bodyPr/>
        <a:lstStyle/>
        <a:p>
          <a:endParaRPr lang="en-US"/>
        </a:p>
      </dgm:t>
    </dgm:pt>
    <dgm:pt modelId="{20E539E0-AE16-403C-8E41-7C398E29F68B}" type="pres">
      <dgm:prSet presAssocID="{B7C981BB-241C-4633-89B0-6D5962F2B378}" presName="sp" presStyleCnt="0"/>
      <dgm:spPr/>
    </dgm:pt>
    <dgm:pt modelId="{4B77FB0C-C7D5-41CD-A71F-E312E5C56B46}" type="pres">
      <dgm:prSet presAssocID="{D6E28A0E-592E-488A-A270-393F6F53C8C1}" presName="arrowAndChildren" presStyleCnt="0"/>
      <dgm:spPr/>
    </dgm:pt>
    <dgm:pt modelId="{0EEA3967-57B6-4AED-A069-2722C2EE3CD6}" type="pres">
      <dgm:prSet presAssocID="{D6E28A0E-592E-488A-A270-393F6F53C8C1}" presName="parentTextArrow" presStyleLbl="node1" presStyleIdx="3" presStyleCnt="4" custLinFactNeighborX="-634" custLinFactNeighborY="-46"/>
      <dgm:spPr/>
      <dgm:t>
        <a:bodyPr/>
        <a:lstStyle/>
        <a:p>
          <a:endParaRPr lang="en-US"/>
        </a:p>
      </dgm:t>
    </dgm:pt>
  </dgm:ptLst>
  <dgm:cxnLst>
    <dgm:cxn modelId="{0901EAA1-72D2-4935-B73F-3DEC48D108F8}" type="presOf" srcId="{1C198716-4F1B-459F-B7FD-5EAC130D1189}" destId="{57D69F00-A94D-4195-B7E2-615B7497E80A}" srcOrd="0" destOrd="0" presId="urn:microsoft.com/office/officeart/2005/8/layout/process4"/>
    <dgm:cxn modelId="{A06558EF-5983-4D82-80E6-4E11CB4F388B}" type="presOf" srcId="{A70489C0-4E5E-4F25-9FA8-96C4EA73B2D5}" destId="{6D0BF18E-D996-4CD7-BC96-76146F2E38EC}" srcOrd="0" destOrd="0" presId="urn:microsoft.com/office/officeart/2005/8/layout/process4"/>
    <dgm:cxn modelId="{E372212E-77F1-48B9-BCB1-C6A79C06F61D}" type="presOf" srcId="{D6E28A0E-592E-488A-A270-393F6F53C8C1}" destId="{0EEA3967-57B6-4AED-A069-2722C2EE3CD6}" srcOrd="0" destOrd="0" presId="urn:microsoft.com/office/officeart/2005/8/layout/process4"/>
    <dgm:cxn modelId="{8391D9EC-8003-432E-9406-A3C80799F062}" srcId="{8C165365-04B2-4662-9EC1-34613D0C1684}" destId="{ECFB348B-B13B-44E5-BFE1-62F64675B62B}" srcOrd="1" destOrd="0" parTransId="{DB2A6DED-1D0F-42CF-B439-F4EBD93692F1}" sibTransId="{F778EA58-73A1-4734-95D0-E6CC668484CA}"/>
    <dgm:cxn modelId="{C47AC57C-C73E-494F-BEDD-343A85490B57}" srcId="{8FEEBD5E-50C6-4CB4-A2B3-D20A7B3E184E}" destId="{D6E28A0E-592E-488A-A270-393F6F53C8C1}" srcOrd="0" destOrd="0" parTransId="{EE36BF45-228A-46C2-8F21-3752235473A8}" sibTransId="{B7C981BB-241C-4633-89B0-6D5962F2B378}"/>
    <dgm:cxn modelId="{BDC0ABFC-3382-4B32-8723-019BE7FCDF4B}" type="presOf" srcId="{8C165365-04B2-4662-9EC1-34613D0C1684}" destId="{B934CC5D-4588-43BC-8279-E12A110AEA7D}" srcOrd="1" destOrd="0" presId="urn:microsoft.com/office/officeart/2005/8/layout/process4"/>
    <dgm:cxn modelId="{D48ABD28-D34F-4028-A8F3-CB45A1F70E4D}" srcId="{8FEEBD5E-50C6-4CB4-A2B3-D20A7B3E184E}" destId="{0D2995F3-3AEC-4323-8357-84E0819783CF}" srcOrd="1" destOrd="0" parTransId="{2345A8EA-A504-4339-AD4A-7DDDA9649189}" sibTransId="{8A2191BC-7FC5-4556-8C21-5A3CCD81A3A4}"/>
    <dgm:cxn modelId="{D589A5D6-F6EA-4731-A0C5-E11C01607604}" srcId="{8C165365-04B2-4662-9EC1-34613D0C1684}" destId="{A70489C0-4E5E-4F25-9FA8-96C4EA73B2D5}" srcOrd="0" destOrd="0" parTransId="{546E895D-8DD8-416F-BF2C-9E19A4E3800D}" sibTransId="{CCB85A4B-1146-43C7-94C8-D68126ADE333}"/>
    <dgm:cxn modelId="{49B723D8-97E2-4C17-85C5-50AD2B93A4CB}" type="presOf" srcId="{ECFB348B-B13B-44E5-BFE1-62F64675B62B}" destId="{B4FA56FF-5174-4CC8-AE21-2E96450AE9DC}" srcOrd="0" destOrd="0" presId="urn:microsoft.com/office/officeart/2005/8/layout/process4"/>
    <dgm:cxn modelId="{D54227AB-C429-4667-AE54-05D74740D20A}" type="presOf" srcId="{0D2995F3-3AEC-4323-8357-84E0819783CF}" destId="{1273A667-AEC6-4BB3-B03A-1C47C2F9B94C}" srcOrd="0" destOrd="0" presId="urn:microsoft.com/office/officeart/2005/8/layout/process4"/>
    <dgm:cxn modelId="{841D5E35-9937-4B94-9BE5-553C307061C5}" srcId="{8FEEBD5E-50C6-4CB4-A2B3-D20A7B3E184E}" destId="{1C198716-4F1B-459F-B7FD-5EAC130D1189}" srcOrd="2" destOrd="0" parTransId="{B6375E40-AC3F-4B40-8E2B-0DCFBAA88078}" sibTransId="{D4B868C1-194A-4BAC-A3A9-AD65701E4B38}"/>
    <dgm:cxn modelId="{B3DBF705-55D7-4061-A2EF-2E199F40893A}" type="presOf" srcId="{8C165365-04B2-4662-9EC1-34613D0C1684}" destId="{0FE75381-09C2-4AEE-8EC2-895002DF10EB}" srcOrd="0" destOrd="0" presId="urn:microsoft.com/office/officeart/2005/8/layout/process4"/>
    <dgm:cxn modelId="{43F2EA41-3774-47FC-9A88-A7B1480AE02A}" type="presOf" srcId="{8FEEBD5E-50C6-4CB4-A2B3-D20A7B3E184E}" destId="{E45C6A16-F695-4C16-902C-4C55F103EEDB}" srcOrd="0" destOrd="0" presId="urn:microsoft.com/office/officeart/2005/8/layout/process4"/>
    <dgm:cxn modelId="{2CD2268C-3F36-44C2-AB6B-4CA600A62562}" srcId="{8FEEBD5E-50C6-4CB4-A2B3-D20A7B3E184E}" destId="{8C165365-04B2-4662-9EC1-34613D0C1684}" srcOrd="3" destOrd="0" parTransId="{FBDD3F8B-363D-42E6-BEA0-68D664E4765F}" sibTransId="{F12DC747-C8D2-45D4-BBF2-3618D5E981C0}"/>
    <dgm:cxn modelId="{232A0850-5D77-497B-9F8C-8401AF876AE1}" type="presParOf" srcId="{E45C6A16-F695-4C16-902C-4C55F103EEDB}" destId="{C14EF8B4-8F4D-409F-A244-2DC144A77439}" srcOrd="0" destOrd="0" presId="urn:microsoft.com/office/officeart/2005/8/layout/process4"/>
    <dgm:cxn modelId="{0D211A9A-BC7F-4ED1-8D16-FCE388BC3757}" type="presParOf" srcId="{C14EF8B4-8F4D-409F-A244-2DC144A77439}" destId="{0FE75381-09C2-4AEE-8EC2-895002DF10EB}" srcOrd="0" destOrd="0" presId="urn:microsoft.com/office/officeart/2005/8/layout/process4"/>
    <dgm:cxn modelId="{27BDB5BC-F9C9-4FB0-B7EB-50F1F8552512}" type="presParOf" srcId="{C14EF8B4-8F4D-409F-A244-2DC144A77439}" destId="{B934CC5D-4588-43BC-8279-E12A110AEA7D}" srcOrd="1" destOrd="0" presId="urn:microsoft.com/office/officeart/2005/8/layout/process4"/>
    <dgm:cxn modelId="{5ABED175-2732-4BE1-872B-2B06230D0A05}" type="presParOf" srcId="{C14EF8B4-8F4D-409F-A244-2DC144A77439}" destId="{FD9238FF-574F-47C0-976D-965689ED59E0}" srcOrd="2" destOrd="0" presId="urn:microsoft.com/office/officeart/2005/8/layout/process4"/>
    <dgm:cxn modelId="{BF53897A-54D5-4BA0-B3FD-5243906AF241}" type="presParOf" srcId="{FD9238FF-574F-47C0-976D-965689ED59E0}" destId="{6D0BF18E-D996-4CD7-BC96-76146F2E38EC}" srcOrd="0" destOrd="0" presId="urn:microsoft.com/office/officeart/2005/8/layout/process4"/>
    <dgm:cxn modelId="{B81792BD-DC0C-4BA6-8A17-159EABB0D428}" type="presParOf" srcId="{FD9238FF-574F-47C0-976D-965689ED59E0}" destId="{B4FA56FF-5174-4CC8-AE21-2E96450AE9DC}" srcOrd="1" destOrd="0" presId="urn:microsoft.com/office/officeart/2005/8/layout/process4"/>
    <dgm:cxn modelId="{903A08F9-CFBB-4251-A463-46C4A118B9F6}" type="presParOf" srcId="{E45C6A16-F695-4C16-902C-4C55F103EEDB}" destId="{2F6DE03E-A811-4BAA-BEA6-F5D1B250AF44}" srcOrd="1" destOrd="0" presId="urn:microsoft.com/office/officeart/2005/8/layout/process4"/>
    <dgm:cxn modelId="{EA29287B-F379-4374-8EE8-23EF7E9435AC}" type="presParOf" srcId="{E45C6A16-F695-4C16-902C-4C55F103EEDB}" destId="{DAB66292-A966-4874-803F-DB369AC606ED}" srcOrd="2" destOrd="0" presId="urn:microsoft.com/office/officeart/2005/8/layout/process4"/>
    <dgm:cxn modelId="{72A421E2-CF45-47A1-B3D3-F0A1A0C29FFC}" type="presParOf" srcId="{DAB66292-A966-4874-803F-DB369AC606ED}" destId="{57D69F00-A94D-4195-B7E2-615B7497E80A}" srcOrd="0" destOrd="0" presId="urn:microsoft.com/office/officeart/2005/8/layout/process4"/>
    <dgm:cxn modelId="{74932ED5-A985-44F8-846C-638D1C1959A5}" type="presParOf" srcId="{E45C6A16-F695-4C16-902C-4C55F103EEDB}" destId="{BB8FD210-7790-4FA7-AE5A-8E1EE92C225D}" srcOrd="3" destOrd="0" presId="urn:microsoft.com/office/officeart/2005/8/layout/process4"/>
    <dgm:cxn modelId="{FE80BA2B-B782-4D1C-B1D6-101102B6189E}" type="presParOf" srcId="{E45C6A16-F695-4C16-902C-4C55F103EEDB}" destId="{18B0C4F1-B001-49CC-A202-5E36475CBBBE}" srcOrd="4" destOrd="0" presId="urn:microsoft.com/office/officeart/2005/8/layout/process4"/>
    <dgm:cxn modelId="{212B2279-1F68-47EF-9478-5C4903CD4A2A}" type="presParOf" srcId="{18B0C4F1-B001-49CC-A202-5E36475CBBBE}" destId="{1273A667-AEC6-4BB3-B03A-1C47C2F9B94C}" srcOrd="0" destOrd="0" presId="urn:microsoft.com/office/officeart/2005/8/layout/process4"/>
    <dgm:cxn modelId="{74EAB51E-1A71-41EC-AC31-06B0243ECFBE}" type="presParOf" srcId="{E45C6A16-F695-4C16-902C-4C55F103EEDB}" destId="{20E539E0-AE16-403C-8E41-7C398E29F68B}" srcOrd="5" destOrd="0" presId="urn:microsoft.com/office/officeart/2005/8/layout/process4"/>
    <dgm:cxn modelId="{F2226F4D-806A-4665-9BEE-5799FAC6EDF3}" type="presParOf" srcId="{E45C6A16-F695-4C16-902C-4C55F103EEDB}" destId="{4B77FB0C-C7D5-41CD-A71F-E312E5C56B46}" srcOrd="6" destOrd="0" presId="urn:microsoft.com/office/officeart/2005/8/layout/process4"/>
    <dgm:cxn modelId="{7D1A35E3-8906-4ADE-B2FF-D55344E9E9F9}" type="presParOf" srcId="{4B77FB0C-C7D5-41CD-A71F-E312E5C56B46}" destId="{0EEA3967-57B6-4AED-A069-2722C2EE3CD6}" srcOrd="0"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0DE8F10-3DFC-475D-A044-84772409B972}" type="doc">
      <dgm:prSet loTypeId="urn:microsoft.com/office/officeart/2005/8/layout/pyramid2" loCatId="pyramid" qsTypeId="urn:microsoft.com/office/officeart/2005/8/quickstyle/3d2" qsCatId="3D" csTypeId="urn:microsoft.com/office/officeart/2005/8/colors/accent2_4" csCatId="accent2" phldr="1"/>
      <dgm:spPr/>
    </dgm:pt>
    <dgm:pt modelId="{0C738218-4272-4AAC-9BDD-2B4A7CB8E493}">
      <dgm:prSet phldrT="[Text]"/>
      <dgm:spPr/>
      <dgm:t>
        <a:bodyPr/>
        <a:lstStyle/>
        <a:p>
          <a:r>
            <a:rPr lang="en-US" smtClean="0"/>
            <a:t>Timeline for development</a:t>
          </a:r>
          <a:endParaRPr lang="en-US" dirty="0"/>
        </a:p>
      </dgm:t>
    </dgm:pt>
    <dgm:pt modelId="{CF67BF9B-3A81-437B-AD7A-363578B3B652}" type="parTrans" cxnId="{E5A7423A-5B3D-4F1E-BA7F-FC9FE8E78217}">
      <dgm:prSet/>
      <dgm:spPr/>
      <dgm:t>
        <a:bodyPr/>
        <a:lstStyle/>
        <a:p>
          <a:endParaRPr lang="en-US"/>
        </a:p>
      </dgm:t>
    </dgm:pt>
    <dgm:pt modelId="{1D76EFBC-7805-470E-9CB6-0D342903FD7B}" type="sibTrans" cxnId="{E5A7423A-5B3D-4F1E-BA7F-FC9FE8E78217}">
      <dgm:prSet/>
      <dgm:spPr/>
      <dgm:t>
        <a:bodyPr/>
        <a:lstStyle/>
        <a:p>
          <a:endParaRPr lang="en-US"/>
        </a:p>
      </dgm:t>
    </dgm:pt>
    <dgm:pt modelId="{4971E701-D414-4705-8BB9-48F2C8BC8C4D}">
      <dgm:prSet/>
      <dgm:spPr/>
      <dgm:t>
        <a:bodyPr/>
        <a:lstStyle/>
        <a:p>
          <a:r>
            <a:rPr lang="en-US" dirty="0" smtClean="0"/>
            <a:t>Order of research progression</a:t>
          </a:r>
        </a:p>
      </dgm:t>
    </dgm:pt>
    <dgm:pt modelId="{0B567C80-BE35-4A5D-B445-DEA56955AF97}" type="parTrans" cxnId="{9DC11184-4510-476F-BABB-DCF28863552F}">
      <dgm:prSet/>
      <dgm:spPr/>
      <dgm:t>
        <a:bodyPr/>
        <a:lstStyle/>
        <a:p>
          <a:endParaRPr lang="en-US"/>
        </a:p>
      </dgm:t>
    </dgm:pt>
    <dgm:pt modelId="{82F13EDF-579C-4124-8E03-B2F4AE8600F8}" type="sibTrans" cxnId="{9DC11184-4510-476F-BABB-DCF28863552F}">
      <dgm:prSet/>
      <dgm:spPr/>
      <dgm:t>
        <a:bodyPr/>
        <a:lstStyle/>
        <a:p>
          <a:endParaRPr lang="en-US"/>
        </a:p>
      </dgm:t>
    </dgm:pt>
    <dgm:pt modelId="{0451BAF6-37B8-4155-A8F6-A25A5B9A23CF}">
      <dgm:prSet/>
      <dgm:spPr/>
      <dgm:t>
        <a:bodyPr/>
        <a:lstStyle/>
        <a:p>
          <a:r>
            <a:rPr lang="en-US" smtClean="0"/>
            <a:t>How quickly weapons can be assembled</a:t>
          </a:r>
          <a:endParaRPr lang="en-US" dirty="0" smtClean="0"/>
        </a:p>
      </dgm:t>
    </dgm:pt>
    <dgm:pt modelId="{DF338C7C-C0A7-4AE4-9184-6A3AAA0326BD}" type="parTrans" cxnId="{0C0EB2E6-294F-4B61-B041-6DBB5C31E6C0}">
      <dgm:prSet/>
      <dgm:spPr/>
      <dgm:t>
        <a:bodyPr/>
        <a:lstStyle/>
        <a:p>
          <a:endParaRPr lang="en-US"/>
        </a:p>
      </dgm:t>
    </dgm:pt>
    <dgm:pt modelId="{3B61FD83-544F-4FE4-839D-86EF2EC9E288}" type="sibTrans" cxnId="{0C0EB2E6-294F-4B61-B041-6DBB5C31E6C0}">
      <dgm:prSet/>
      <dgm:spPr/>
      <dgm:t>
        <a:bodyPr/>
        <a:lstStyle/>
        <a:p>
          <a:endParaRPr lang="en-US"/>
        </a:p>
      </dgm:t>
    </dgm:pt>
    <dgm:pt modelId="{ADAB358E-A7C6-4B8F-94EF-74BA2C9A2A8E}">
      <dgm:prSet/>
      <dgm:spPr/>
      <dgm:t>
        <a:bodyPr/>
        <a:lstStyle/>
        <a:p>
          <a:r>
            <a:rPr lang="en-US" smtClean="0"/>
            <a:t>Surveillance capabilities of tools</a:t>
          </a:r>
          <a:endParaRPr lang="en-US" dirty="0" smtClean="0"/>
        </a:p>
      </dgm:t>
    </dgm:pt>
    <dgm:pt modelId="{EB171D96-0EEC-411B-84BA-EB6E6A3230DD}" type="parTrans" cxnId="{B70743F0-A1DD-4A79-A8D8-BFD1B989F493}">
      <dgm:prSet/>
      <dgm:spPr/>
      <dgm:t>
        <a:bodyPr/>
        <a:lstStyle/>
        <a:p>
          <a:endParaRPr lang="en-US"/>
        </a:p>
      </dgm:t>
    </dgm:pt>
    <dgm:pt modelId="{28FB9F6F-AB51-478A-A92B-BED6CD13D33A}" type="sibTrans" cxnId="{B70743F0-A1DD-4A79-A8D8-BFD1B989F493}">
      <dgm:prSet/>
      <dgm:spPr/>
      <dgm:t>
        <a:bodyPr/>
        <a:lstStyle/>
        <a:p>
          <a:endParaRPr lang="en-US"/>
        </a:p>
      </dgm:t>
    </dgm:pt>
    <dgm:pt modelId="{E30FC546-56D3-42B8-B828-38F9CE4D6473}">
      <dgm:prSet/>
      <dgm:spPr/>
      <dgm:t>
        <a:bodyPr/>
        <a:lstStyle/>
        <a:p>
          <a:r>
            <a:rPr lang="en-US" smtClean="0"/>
            <a:t>Whether tools are made outside of human control</a:t>
          </a:r>
          <a:endParaRPr lang="en-US" dirty="0" smtClean="0"/>
        </a:p>
      </dgm:t>
    </dgm:pt>
    <dgm:pt modelId="{D78698D9-632D-46C9-AE0C-858CD0C20B7E}" type="parTrans" cxnId="{92168AA2-B707-4427-9E8C-9C3A408EF508}">
      <dgm:prSet/>
      <dgm:spPr/>
      <dgm:t>
        <a:bodyPr/>
        <a:lstStyle/>
        <a:p>
          <a:endParaRPr lang="en-US"/>
        </a:p>
      </dgm:t>
    </dgm:pt>
    <dgm:pt modelId="{BB0E87AE-0B0A-4116-A3A5-689E5D2AD542}" type="sibTrans" cxnId="{92168AA2-B707-4427-9E8C-9C3A408EF508}">
      <dgm:prSet/>
      <dgm:spPr/>
      <dgm:t>
        <a:bodyPr/>
        <a:lstStyle/>
        <a:p>
          <a:endParaRPr lang="en-US"/>
        </a:p>
      </dgm:t>
    </dgm:pt>
    <dgm:pt modelId="{4150B8F8-E8AC-4FE7-9413-2AC7BDDBB03F}" type="pres">
      <dgm:prSet presAssocID="{50DE8F10-3DFC-475D-A044-84772409B972}" presName="compositeShape" presStyleCnt="0">
        <dgm:presLayoutVars>
          <dgm:dir/>
          <dgm:resizeHandles/>
        </dgm:presLayoutVars>
      </dgm:prSet>
      <dgm:spPr/>
    </dgm:pt>
    <dgm:pt modelId="{9E07D673-DB68-455F-B10E-85A255A89632}" type="pres">
      <dgm:prSet presAssocID="{50DE8F10-3DFC-475D-A044-84772409B972}" presName="pyramid" presStyleLbl="node1" presStyleIdx="0" presStyleCnt="1" custLinFactNeighborX="2461" custLinFactNeighborY="-60117"/>
      <dgm:spPr/>
    </dgm:pt>
    <dgm:pt modelId="{786E6D04-C9BC-4298-920F-CAD2A3D7F486}" type="pres">
      <dgm:prSet presAssocID="{50DE8F10-3DFC-475D-A044-84772409B972}" presName="theList" presStyleCnt="0"/>
      <dgm:spPr/>
    </dgm:pt>
    <dgm:pt modelId="{750FDB95-B69C-4F4E-959E-7844BA331EF8}" type="pres">
      <dgm:prSet presAssocID="{0C738218-4272-4AAC-9BDD-2B4A7CB8E493}" presName="aNode" presStyleLbl="fgAcc1" presStyleIdx="0" presStyleCnt="5">
        <dgm:presLayoutVars>
          <dgm:bulletEnabled val="1"/>
        </dgm:presLayoutVars>
      </dgm:prSet>
      <dgm:spPr/>
      <dgm:t>
        <a:bodyPr/>
        <a:lstStyle/>
        <a:p>
          <a:endParaRPr lang="en-US"/>
        </a:p>
      </dgm:t>
    </dgm:pt>
    <dgm:pt modelId="{08A5366F-043C-4D42-B26F-3515A7E1F079}" type="pres">
      <dgm:prSet presAssocID="{0C738218-4272-4AAC-9BDD-2B4A7CB8E493}" presName="aSpace" presStyleCnt="0"/>
      <dgm:spPr/>
    </dgm:pt>
    <dgm:pt modelId="{111A13E7-94F6-4397-9D54-2AFA0FAB15D4}" type="pres">
      <dgm:prSet presAssocID="{4971E701-D414-4705-8BB9-48F2C8BC8C4D}" presName="aNode" presStyleLbl="fgAcc1" presStyleIdx="1" presStyleCnt="5">
        <dgm:presLayoutVars>
          <dgm:bulletEnabled val="1"/>
        </dgm:presLayoutVars>
      </dgm:prSet>
      <dgm:spPr/>
      <dgm:t>
        <a:bodyPr/>
        <a:lstStyle/>
        <a:p>
          <a:endParaRPr lang="en-US"/>
        </a:p>
      </dgm:t>
    </dgm:pt>
    <dgm:pt modelId="{65AB4485-7594-40E9-82FC-EABF177D3445}" type="pres">
      <dgm:prSet presAssocID="{4971E701-D414-4705-8BB9-48F2C8BC8C4D}" presName="aSpace" presStyleCnt="0"/>
      <dgm:spPr/>
    </dgm:pt>
    <dgm:pt modelId="{7CC6F420-07EB-46B2-B24A-2F479197B479}" type="pres">
      <dgm:prSet presAssocID="{0451BAF6-37B8-4155-A8F6-A25A5B9A23CF}" presName="aNode" presStyleLbl="fgAcc1" presStyleIdx="2" presStyleCnt="5">
        <dgm:presLayoutVars>
          <dgm:bulletEnabled val="1"/>
        </dgm:presLayoutVars>
      </dgm:prSet>
      <dgm:spPr/>
      <dgm:t>
        <a:bodyPr/>
        <a:lstStyle/>
        <a:p>
          <a:endParaRPr lang="en-US"/>
        </a:p>
      </dgm:t>
    </dgm:pt>
    <dgm:pt modelId="{18EC72A2-06DB-4FE5-BF00-0E9CC792ADAB}" type="pres">
      <dgm:prSet presAssocID="{0451BAF6-37B8-4155-A8F6-A25A5B9A23CF}" presName="aSpace" presStyleCnt="0"/>
      <dgm:spPr/>
    </dgm:pt>
    <dgm:pt modelId="{90CA1669-762C-49B6-82C4-CF32FB6F3AFD}" type="pres">
      <dgm:prSet presAssocID="{ADAB358E-A7C6-4B8F-94EF-74BA2C9A2A8E}" presName="aNode" presStyleLbl="fgAcc1" presStyleIdx="3" presStyleCnt="5">
        <dgm:presLayoutVars>
          <dgm:bulletEnabled val="1"/>
        </dgm:presLayoutVars>
      </dgm:prSet>
      <dgm:spPr/>
      <dgm:t>
        <a:bodyPr/>
        <a:lstStyle/>
        <a:p>
          <a:endParaRPr lang="en-US"/>
        </a:p>
      </dgm:t>
    </dgm:pt>
    <dgm:pt modelId="{3BBAC26B-02E4-4518-9F7C-3E711EE6AB3A}" type="pres">
      <dgm:prSet presAssocID="{ADAB358E-A7C6-4B8F-94EF-74BA2C9A2A8E}" presName="aSpace" presStyleCnt="0"/>
      <dgm:spPr/>
    </dgm:pt>
    <dgm:pt modelId="{EC760EDE-68A6-4611-967E-22CBD92C9040}" type="pres">
      <dgm:prSet presAssocID="{E30FC546-56D3-42B8-B828-38F9CE4D6473}" presName="aNode" presStyleLbl="fgAcc1" presStyleIdx="4" presStyleCnt="5">
        <dgm:presLayoutVars>
          <dgm:bulletEnabled val="1"/>
        </dgm:presLayoutVars>
      </dgm:prSet>
      <dgm:spPr/>
      <dgm:t>
        <a:bodyPr/>
        <a:lstStyle/>
        <a:p>
          <a:endParaRPr lang="en-US"/>
        </a:p>
      </dgm:t>
    </dgm:pt>
    <dgm:pt modelId="{89A7FD3B-3F02-40A4-9128-3E98D48358BF}" type="pres">
      <dgm:prSet presAssocID="{E30FC546-56D3-42B8-B828-38F9CE4D6473}" presName="aSpace" presStyleCnt="0"/>
      <dgm:spPr/>
    </dgm:pt>
  </dgm:ptLst>
  <dgm:cxnLst>
    <dgm:cxn modelId="{FCF387C4-A08A-4EA2-8BA9-0253DADD7545}" type="presOf" srcId="{50DE8F10-3DFC-475D-A044-84772409B972}" destId="{4150B8F8-E8AC-4FE7-9413-2AC7BDDBB03F}" srcOrd="0" destOrd="0" presId="urn:microsoft.com/office/officeart/2005/8/layout/pyramid2"/>
    <dgm:cxn modelId="{9DC11184-4510-476F-BABB-DCF28863552F}" srcId="{50DE8F10-3DFC-475D-A044-84772409B972}" destId="{4971E701-D414-4705-8BB9-48F2C8BC8C4D}" srcOrd="1" destOrd="0" parTransId="{0B567C80-BE35-4A5D-B445-DEA56955AF97}" sibTransId="{82F13EDF-579C-4124-8E03-B2F4AE8600F8}"/>
    <dgm:cxn modelId="{B70743F0-A1DD-4A79-A8D8-BFD1B989F493}" srcId="{50DE8F10-3DFC-475D-A044-84772409B972}" destId="{ADAB358E-A7C6-4B8F-94EF-74BA2C9A2A8E}" srcOrd="3" destOrd="0" parTransId="{EB171D96-0EEC-411B-84BA-EB6E6A3230DD}" sibTransId="{28FB9F6F-AB51-478A-A92B-BED6CD13D33A}"/>
    <dgm:cxn modelId="{0C0EB2E6-294F-4B61-B041-6DBB5C31E6C0}" srcId="{50DE8F10-3DFC-475D-A044-84772409B972}" destId="{0451BAF6-37B8-4155-A8F6-A25A5B9A23CF}" srcOrd="2" destOrd="0" parTransId="{DF338C7C-C0A7-4AE4-9184-6A3AAA0326BD}" sibTransId="{3B61FD83-544F-4FE4-839D-86EF2EC9E288}"/>
    <dgm:cxn modelId="{E5A7423A-5B3D-4F1E-BA7F-FC9FE8E78217}" srcId="{50DE8F10-3DFC-475D-A044-84772409B972}" destId="{0C738218-4272-4AAC-9BDD-2B4A7CB8E493}" srcOrd="0" destOrd="0" parTransId="{CF67BF9B-3A81-437B-AD7A-363578B3B652}" sibTransId="{1D76EFBC-7805-470E-9CB6-0D342903FD7B}"/>
    <dgm:cxn modelId="{92168AA2-B707-4427-9E8C-9C3A408EF508}" srcId="{50DE8F10-3DFC-475D-A044-84772409B972}" destId="{E30FC546-56D3-42B8-B828-38F9CE4D6473}" srcOrd="4" destOrd="0" parTransId="{D78698D9-632D-46C9-AE0C-858CD0C20B7E}" sibTransId="{BB0E87AE-0B0A-4116-A3A5-689E5D2AD542}"/>
    <dgm:cxn modelId="{F00DE849-4207-4036-B822-766EFC739A20}" type="presOf" srcId="{4971E701-D414-4705-8BB9-48F2C8BC8C4D}" destId="{111A13E7-94F6-4397-9D54-2AFA0FAB15D4}" srcOrd="0" destOrd="0" presId="urn:microsoft.com/office/officeart/2005/8/layout/pyramid2"/>
    <dgm:cxn modelId="{6D7225FF-F5C2-4CDD-BC3E-9B562248EF05}" type="presOf" srcId="{E30FC546-56D3-42B8-B828-38F9CE4D6473}" destId="{EC760EDE-68A6-4611-967E-22CBD92C9040}" srcOrd="0" destOrd="0" presId="urn:microsoft.com/office/officeart/2005/8/layout/pyramid2"/>
    <dgm:cxn modelId="{126245D7-4D79-40D3-8510-E87FF5562C6B}" type="presOf" srcId="{0451BAF6-37B8-4155-A8F6-A25A5B9A23CF}" destId="{7CC6F420-07EB-46B2-B24A-2F479197B479}" srcOrd="0" destOrd="0" presId="urn:microsoft.com/office/officeart/2005/8/layout/pyramid2"/>
    <dgm:cxn modelId="{9CC3062C-F84B-4FD2-9DEC-DFA2842E7769}" type="presOf" srcId="{0C738218-4272-4AAC-9BDD-2B4A7CB8E493}" destId="{750FDB95-B69C-4F4E-959E-7844BA331EF8}" srcOrd="0" destOrd="0" presId="urn:microsoft.com/office/officeart/2005/8/layout/pyramid2"/>
    <dgm:cxn modelId="{ED40CB42-B8CF-4686-9B53-D50549A3554E}" type="presOf" srcId="{ADAB358E-A7C6-4B8F-94EF-74BA2C9A2A8E}" destId="{90CA1669-762C-49B6-82C4-CF32FB6F3AFD}" srcOrd="0" destOrd="0" presId="urn:microsoft.com/office/officeart/2005/8/layout/pyramid2"/>
    <dgm:cxn modelId="{A45837A7-59AE-49F6-ACE0-01AE7CC1060F}" type="presParOf" srcId="{4150B8F8-E8AC-4FE7-9413-2AC7BDDBB03F}" destId="{9E07D673-DB68-455F-B10E-85A255A89632}" srcOrd="0" destOrd="0" presId="urn:microsoft.com/office/officeart/2005/8/layout/pyramid2"/>
    <dgm:cxn modelId="{0DF8ACCB-27AD-4EAA-9EF3-B95EAF456762}" type="presParOf" srcId="{4150B8F8-E8AC-4FE7-9413-2AC7BDDBB03F}" destId="{786E6D04-C9BC-4298-920F-CAD2A3D7F486}" srcOrd="1" destOrd="0" presId="urn:microsoft.com/office/officeart/2005/8/layout/pyramid2"/>
    <dgm:cxn modelId="{940D253C-EBAA-46DD-9E19-60E624DDAF2C}" type="presParOf" srcId="{786E6D04-C9BC-4298-920F-CAD2A3D7F486}" destId="{750FDB95-B69C-4F4E-959E-7844BA331EF8}" srcOrd="0" destOrd="0" presId="urn:microsoft.com/office/officeart/2005/8/layout/pyramid2"/>
    <dgm:cxn modelId="{DF82601C-FD3E-4795-8166-F1B5569E3DF7}" type="presParOf" srcId="{786E6D04-C9BC-4298-920F-CAD2A3D7F486}" destId="{08A5366F-043C-4D42-B26F-3515A7E1F079}" srcOrd="1" destOrd="0" presId="urn:microsoft.com/office/officeart/2005/8/layout/pyramid2"/>
    <dgm:cxn modelId="{CE122278-C401-4B54-B1F2-C735C401EF69}" type="presParOf" srcId="{786E6D04-C9BC-4298-920F-CAD2A3D7F486}" destId="{111A13E7-94F6-4397-9D54-2AFA0FAB15D4}" srcOrd="2" destOrd="0" presId="urn:microsoft.com/office/officeart/2005/8/layout/pyramid2"/>
    <dgm:cxn modelId="{7C0AC1D3-154D-45D1-A89E-9AF6C04D3D36}" type="presParOf" srcId="{786E6D04-C9BC-4298-920F-CAD2A3D7F486}" destId="{65AB4485-7594-40E9-82FC-EABF177D3445}" srcOrd="3" destOrd="0" presId="urn:microsoft.com/office/officeart/2005/8/layout/pyramid2"/>
    <dgm:cxn modelId="{9E7CCD44-FE64-42DF-87CF-1753873C4DC2}" type="presParOf" srcId="{786E6D04-C9BC-4298-920F-CAD2A3D7F486}" destId="{7CC6F420-07EB-46B2-B24A-2F479197B479}" srcOrd="4" destOrd="0" presId="urn:microsoft.com/office/officeart/2005/8/layout/pyramid2"/>
    <dgm:cxn modelId="{848FCBE4-B4E1-41E0-84A7-7C43EA943C9D}" type="presParOf" srcId="{786E6D04-C9BC-4298-920F-CAD2A3D7F486}" destId="{18EC72A2-06DB-4FE5-BF00-0E9CC792ADAB}" srcOrd="5" destOrd="0" presId="urn:microsoft.com/office/officeart/2005/8/layout/pyramid2"/>
    <dgm:cxn modelId="{782D7D50-12F5-4D89-BE43-B2C2421DFA8E}" type="presParOf" srcId="{786E6D04-C9BC-4298-920F-CAD2A3D7F486}" destId="{90CA1669-762C-49B6-82C4-CF32FB6F3AFD}" srcOrd="6" destOrd="0" presId="urn:microsoft.com/office/officeart/2005/8/layout/pyramid2"/>
    <dgm:cxn modelId="{07EEF26A-F085-4F63-B9CE-62DB746EFC40}" type="presParOf" srcId="{786E6D04-C9BC-4298-920F-CAD2A3D7F486}" destId="{3BBAC26B-02E4-4518-9F7C-3E711EE6AB3A}" srcOrd="7" destOrd="0" presId="urn:microsoft.com/office/officeart/2005/8/layout/pyramid2"/>
    <dgm:cxn modelId="{BCC6EB4F-5FC2-4355-BE3A-1CCECFA95557}" type="presParOf" srcId="{786E6D04-C9BC-4298-920F-CAD2A3D7F486}" destId="{EC760EDE-68A6-4611-967E-22CBD92C9040}" srcOrd="8" destOrd="0" presId="urn:microsoft.com/office/officeart/2005/8/layout/pyramid2"/>
    <dgm:cxn modelId="{C6B17CB6-B09F-4A8B-B005-172D20E0C887}" type="presParOf" srcId="{786E6D04-C9BC-4298-920F-CAD2A3D7F486}" destId="{89A7FD3B-3F02-40A4-9128-3E98D48358BF}" srcOrd="9" destOrd="0" presId="urn:microsoft.com/office/officeart/2005/8/layout/pyramid2"/>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3.xml><?xml version="1.0" encoding="utf-8"?>
<dgm:dataModel xmlns:dgm="http://schemas.openxmlformats.org/drawingml/2006/diagram" xmlns:a="http://schemas.openxmlformats.org/drawingml/2006/main">
  <dgm:ptLst>
    <dgm:pt modelId="{BCC03882-9B30-4EFB-A3D0-B9C8A4E0FEA9}" type="doc">
      <dgm:prSet loTypeId="urn:microsoft.com/office/officeart/2005/8/layout/radial5" loCatId="cycle" qsTypeId="urn:microsoft.com/office/officeart/2005/8/quickstyle/3d1" qsCatId="3D" csTypeId="urn:microsoft.com/office/officeart/2005/8/colors/accent1_2" csCatId="accent1" phldr="1"/>
      <dgm:spPr/>
      <dgm:t>
        <a:bodyPr/>
        <a:lstStyle/>
        <a:p>
          <a:endParaRPr lang="en-US"/>
        </a:p>
      </dgm:t>
    </dgm:pt>
    <dgm:pt modelId="{E3D29C1F-16F2-45F0-9E8E-2E53B99BB38C}">
      <dgm:prSet phldrT="[Text]" custT="1"/>
      <dgm:spPr/>
      <dgm:t>
        <a:bodyPr/>
        <a:lstStyle/>
        <a:p>
          <a:r>
            <a:rPr lang="en-US" sz="2000" dirty="0" smtClean="0"/>
            <a:t>Threat Modeling</a:t>
          </a:r>
          <a:endParaRPr lang="en-US" sz="2000" dirty="0"/>
        </a:p>
      </dgm:t>
    </dgm:pt>
    <dgm:pt modelId="{D6379743-F6A5-41D0-85EF-20A5FC7AB423}" type="parTrans" cxnId="{125B1810-B88A-4ADA-8278-014E2A3E6C47}">
      <dgm:prSet/>
      <dgm:spPr/>
      <dgm:t>
        <a:bodyPr/>
        <a:lstStyle/>
        <a:p>
          <a:endParaRPr lang="en-US"/>
        </a:p>
      </dgm:t>
    </dgm:pt>
    <dgm:pt modelId="{521C778F-7025-4B07-AC60-BFF01CE53FE2}" type="sibTrans" cxnId="{125B1810-B88A-4ADA-8278-014E2A3E6C47}">
      <dgm:prSet/>
      <dgm:spPr/>
      <dgm:t>
        <a:bodyPr/>
        <a:lstStyle/>
        <a:p>
          <a:endParaRPr lang="en-US"/>
        </a:p>
      </dgm:t>
    </dgm:pt>
    <dgm:pt modelId="{1C1A9EBE-F925-4FCD-AF67-07C275E33453}">
      <dgm:prSet phldrT="[Text]" custT="1"/>
      <dgm:spPr/>
      <dgm:t>
        <a:bodyPr/>
        <a:lstStyle/>
        <a:p>
          <a:r>
            <a:rPr lang="en-US" sz="1600" dirty="0" smtClean="0"/>
            <a:t>Adversarial Perspective</a:t>
          </a:r>
          <a:endParaRPr lang="en-US" sz="1600" dirty="0"/>
        </a:p>
      </dgm:t>
    </dgm:pt>
    <dgm:pt modelId="{4B1BA1B5-44CA-448E-92F6-50C089E9F200}" type="parTrans" cxnId="{BAA25FA7-3275-45F2-9F2A-9D19CC077989}">
      <dgm:prSet/>
      <dgm:spPr/>
      <dgm:t>
        <a:bodyPr/>
        <a:lstStyle/>
        <a:p>
          <a:endParaRPr lang="en-US"/>
        </a:p>
      </dgm:t>
    </dgm:pt>
    <dgm:pt modelId="{B51E2B5E-89B0-42DB-92C1-409FC1A61051}" type="sibTrans" cxnId="{BAA25FA7-3275-45F2-9F2A-9D19CC077989}">
      <dgm:prSet/>
      <dgm:spPr/>
      <dgm:t>
        <a:bodyPr/>
        <a:lstStyle/>
        <a:p>
          <a:endParaRPr lang="en-US"/>
        </a:p>
      </dgm:t>
    </dgm:pt>
    <dgm:pt modelId="{DB373E02-C60A-49E3-823A-2EE8B758BE34}">
      <dgm:prSet custT="1"/>
      <dgm:spPr/>
      <dgm:t>
        <a:bodyPr/>
        <a:lstStyle/>
        <a:p>
          <a:r>
            <a:rPr lang="en-US" sz="1600" dirty="0" smtClean="0"/>
            <a:t>Threat Profiling</a:t>
          </a:r>
        </a:p>
      </dgm:t>
    </dgm:pt>
    <dgm:pt modelId="{F3A40A9B-D2B3-45FB-8E32-35B7D458E63B}" type="parTrans" cxnId="{0FF9ED6C-A959-42F8-BB7E-C885AB7F9A58}">
      <dgm:prSet/>
      <dgm:spPr/>
      <dgm:t>
        <a:bodyPr/>
        <a:lstStyle/>
        <a:p>
          <a:endParaRPr lang="en-US"/>
        </a:p>
      </dgm:t>
    </dgm:pt>
    <dgm:pt modelId="{A28EC31A-2EA7-4609-84BC-8F628B66ADD7}" type="sibTrans" cxnId="{0FF9ED6C-A959-42F8-BB7E-C885AB7F9A58}">
      <dgm:prSet/>
      <dgm:spPr/>
      <dgm:t>
        <a:bodyPr/>
        <a:lstStyle/>
        <a:p>
          <a:endParaRPr lang="en-US"/>
        </a:p>
      </dgm:t>
    </dgm:pt>
    <dgm:pt modelId="{467DFD3D-7ACE-47D7-8A29-9BCB91C605DE}">
      <dgm:prSet custT="1"/>
      <dgm:spPr/>
      <dgm:t>
        <a:bodyPr/>
        <a:lstStyle/>
        <a:p>
          <a:r>
            <a:rPr lang="en-US" sz="1600" dirty="0" smtClean="0"/>
            <a:t>Creating Models</a:t>
          </a:r>
        </a:p>
      </dgm:t>
    </dgm:pt>
    <dgm:pt modelId="{BE7D2A15-6FDC-4558-8CD5-F8AC8738EC1B}" type="parTrans" cxnId="{4F1C5FD8-0C50-4533-ACA7-AA612238AFFC}">
      <dgm:prSet/>
      <dgm:spPr/>
      <dgm:t>
        <a:bodyPr/>
        <a:lstStyle/>
        <a:p>
          <a:endParaRPr lang="en-US"/>
        </a:p>
      </dgm:t>
    </dgm:pt>
    <dgm:pt modelId="{46DC74C1-6B37-49B0-B9A0-15B4798C9C19}" type="sibTrans" cxnId="{4F1C5FD8-0C50-4533-ACA7-AA612238AFFC}">
      <dgm:prSet/>
      <dgm:spPr/>
      <dgm:t>
        <a:bodyPr/>
        <a:lstStyle/>
        <a:p>
          <a:endParaRPr lang="en-US"/>
        </a:p>
      </dgm:t>
    </dgm:pt>
    <dgm:pt modelId="{A37EA527-1D71-4A8E-A5EF-C0CCC0F96CB8}">
      <dgm:prSet custT="1"/>
      <dgm:spPr/>
      <dgm:t>
        <a:bodyPr/>
        <a:lstStyle/>
        <a:p>
          <a:r>
            <a:rPr lang="en-US" sz="1600" dirty="0" smtClean="0"/>
            <a:t>Testing Derived from Threat Models</a:t>
          </a:r>
          <a:endParaRPr lang="en-US" sz="1600" dirty="0"/>
        </a:p>
      </dgm:t>
    </dgm:pt>
    <dgm:pt modelId="{D4893825-A2E2-42BA-8E22-C1D6D868E74C}" type="parTrans" cxnId="{887F6F34-0107-4258-BC2B-A01890497BAD}">
      <dgm:prSet/>
      <dgm:spPr/>
      <dgm:t>
        <a:bodyPr/>
        <a:lstStyle/>
        <a:p>
          <a:endParaRPr lang="en-US"/>
        </a:p>
      </dgm:t>
    </dgm:pt>
    <dgm:pt modelId="{0F8D8EB0-0737-43A8-89D2-85799C1004C9}" type="sibTrans" cxnId="{887F6F34-0107-4258-BC2B-A01890497BAD}">
      <dgm:prSet/>
      <dgm:spPr/>
      <dgm:t>
        <a:bodyPr/>
        <a:lstStyle/>
        <a:p>
          <a:endParaRPr lang="en-US"/>
        </a:p>
      </dgm:t>
    </dgm:pt>
    <dgm:pt modelId="{E41D284C-EC90-465C-8E3A-9BF5F59CD447}" type="pres">
      <dgm:prSet presAssocID="{BCC03882-9B30-4EFB-A3D0-B9C8A4E0FEA9}" presName="Name0" presStyleCnt="0">
        <dgm:presLayoutVars>
          <dgm:chMax val="1"/>
          <dgm:dir/>
          <dgm:animLvl val="ctr"/>
          <dgm:resizeHandles val="exact"/>
        </dgm:presLayoutVars>
      </dgm:prSet>
      <dgm:spPr/>
      <dgm:t>
        <a:bodyPr/>
        <a:lstStyle/>
        <a:p>
          <a:endParaRPr lang="en-US"/>
        </a:p>
      </dgm:t>
    </dgm:pt>
    <dgm:pt modelId="{F9841E55-6AC5-4DE7-B3EB-EE1785E7A83A}" type="pres">
      <dgm:prSet presAssocID="{E3D29C1F-16F2-45F0-9E8E-2E53B99BB38C}" presName="centerShape" presStyleLbl="node0" presStyleIdx="0" presStyleCnt="1" custScaleX="141993" custScaleY="141172"/>
      <dgm:spPr/>
      <dgm:t>
        <a:bodyPr/>
        <a:lstStyle/>
        <a:p>
          <a:endParaRPr lang="en-US"/>
        </a:p>
      </dgm:t>
    </dgm:pt>
    <dgm:pt modelId="{1AABD19E-821E-4022-B348-27F576959DE6}" type="pres">
      <dgm:prSet presAssocID="{4B1BA1B5-44CA-448E-92F6-50C089E9F200}" presName="parTrans" presStyleLbl="sibTrans2D1" presStyleIdx="0" presStyleCnt="4"/>
      <dgm:spPr/>
      <dgm:t>
        <a:bodyPr/>
        <a:lstStyle/>
        <a:p>
          <a:endParaRPr lang="en-US"/>
        </a:p>
      </dgm:t>
    </dgm:pt>
    <dgm:pt modelId="{596DC7A3-4EED-406E-B719-00B0FA36356D}" type="pres">
      <dgm:prSet presAssocID="{4B1BA1B5-44CA-448E-92F6-50C089E9F200}" presName="connectorText" presStyleLbl="sibTrans2D1" presStyleIdx="0" presStyleCnt="4"/>
      <dgm:spPr/>
      <dgm:t>
        <a:bodyPr/>
        <a:lstStyle/>
        <a:p>
          <a:endParaRPr lang="en-US"/>
        </a:p>
      </dgm:t>
    </dgm:pt>
    <dgm:pt modelId="{BDD8EF8E-D117-4B1E-A2D3-1A01A30593A4}" type="pres">
      <dgm:prSet presAssocID="{1C1A9EBE-F925-4FCD-AF67-07C275E33453}" presName="node" presStyleLbl="node1" presStyleIdx="0" presStyleCnt="4" custScaleX="124367">
        <dgm:presLayoutVars>
          <dgm:bulletEnabled val="1"/>
        </dgm:presLayoutVars>
      </dgm:prSet>
      <dgm:spPr/>
      <dgm:t>
        <a:bodyPr/>
        <a:lstStyle/>
        <a:p>
          <a:endParaRPr lang="en-US"/>
        </a:p>
      </dgm:t>
    </dgm:pt>
    <dgm:pt modelId="{3359125B-5B0F-4DF6-9D65-9DCFD697BC3B}" type="pres">
      <dgm:prSet presAssocID="{F3A40A9B-D2B3-45FB-8E32-35B7D458E63B}" presName="parTrans" presStyleLbl="sibTrans2D1" presStyleIdx="1" presStyleCnt="4"/>
      <dgm:spPr/>
      <dgm:t>
        <a:bodyPr/>
        <a:lstStyle/>
        <a:p>
          <a:endParaRPr lang="en-US"/>
        </a:p>
      </dgm:t>
    </dgm:pt>
    <dgm:pt modelId="{EF01742A-D681-49F9-AC4F-157E92ECF75A}" type="pres">
      <dgm:prSet presAssocID="{F3A40A9B-D2B3-45FB-8E32-35B7D458E63B}" presName="connectorText" presStyleLbl="sibTrans2D1" presStyleIdx="1" presStyleCnt="4"/>
      <dgm:spPr/>
      <dgm:t>
        <a:bodyPr/>
        <a:lstStyle/>
        <a:p>
          <a:endParaRPr lang="en-US"/>
        </a:p>
      </dgm:t>
    </dgm:pt>
    <dgm:pt modelId="{4B8C5DFC-2FBA-4B18-B6A0-0E6D528383F1}" type="pres">
      <dgm:prSet presAssocID="{DB373E02-C60A-49E3-823A-2EE8B758BE34}" presName="node" presStyleLbl="node1" presStyleIdx="1" presStyleCnt="4" custScaleX="124367" custRadScaleRad="115918" custRadScaleInc="832">
        <dgm:presLayoutVars>
          <dgm:bulletEnabled val="1"/>
        </dgm:presLayoutVars>
      </dgm:prSet>
      <dgm:spPr/>
      <dgm:t>
        <a:bodyPr/>
        <a:lstStyle/>
        <a:p>
          <a:endParaRPr lang="en-US"/>
        </a:p>
      </dgm:t>
    </dgm:pt>
    <dgm:pt modelId="{A3C1AB69-6DE7-4077-BAC1-60BC2B90713F}" type="pres">
      <dgm:prSet presAssocID="{BE7D2A15-6FDC-4558-8CD5-F8AC8738EC1B}" presName="parTrans" presStyleLbl="sibTrans2D1" presStyleIdx="2" presStyleCnt="4"/>
      <dgm:spPr/>
      <dgm:t>
        <a:bodyPr/>
        <a:lstStyle/>
        <a:p>
          <a:endParaRPr lang="en-US"/>
        </a:p>
      </dgm:t>
    </dgm:pt>
    <dgm:pt modelId="{B48E7740-46C0-4870-8787-152959885652}" type="pres">
      <dgm:prSet presAssocID="{BE7D2A15-6FDC-4558-8CD5-F8AC8738EC1B}" presName="connectorText" presStyleLbl="sibTrans2D1" presStyleIdx="2" presStyleCnt="4"/>
      <dgm:spPr/>
      <dgm:t>
        <a:bodyPr/>
        <a:lstStyle/>
        <a:p>
          <a:endParaRPr lang="en-US"/>
        </a:p>
      </dgm:t>
    </dgm:pt>
    <dgm:pt modelId="{805CADA8-D5AA-4444-9FB5-C3DC109D565C}" type="pres">
      <dgm:prSet presAssocID="{467DFD3D-7ACE-47D7-8A29-9BCB91C605DE}" presName="node" presStyleLbl="node1" presStyleIdx="2" presStyleCnt="4" custScaleX="124367">
        <dgm:presLayoutVars>
          <dgm:bulletEnabled val="1"/>
        </dgm:presLayoutVars>
      </dgm:prSet>
      <dgm:spPr/>
      <dgm:t>
        <a:bodyPr/>
        <a:lstStyle/>
        <a:p>
          <a:endParaRPr lang="en-US"/>
        </a:p>
      </dgm:t>
    </dgm:pt>
    <dgm:pt modelId="{2FB2449D-C99F-446D-A215-8A672719B62F}" type="pres">
      <dgm:prSet presAssocID="{D4893825-A2E2-42BA-8E22-C1D6D868E74C}" presName="parTrans" presStyleLbl="sibTrans2D1" presStyleIdx="3" presStyleCnt="4"/>
      <dgm:spPr/>
      <dgm:t>
        <a:bodyPr/>
        <a:lstStyle/>
        <a:p>
          <a:endParaRPr lang="en-US"/>
        </a:p>
      </dgm:t>
    </dgm:pt>
    <dgm:pt modelId="{D90142D5-A108-4A52-8B99-A9F9C2E71876}" type="pres">
      <dgm:prSet presAssocID="{D4893825-A2E2-42BA-8E22-C1D6D868E74C}" presName="connectorText" presStyleLbl="sibTrans2D1" presStyleIdx="3" presStyleCnt="4"/>
      <dgm:spPr/>
      <dgm:t>
        <a:bodyPr/>
        <a:lstStyle/>
        <a:p>
          <a:endParaRPr lang="en-US"/>
        </a:p>
      </dgm:t>
    </dgm:pt>
    <dgm:pt modelId="{749BDF93-40B2-492D-AE65-8C3F4EB1CEA1}" type="pres">
      <dgm:prSet presAssocID="{A37EA527-1D71-4A8E-A5EF-C0CCC0F96CB8}" presName="node" presStyleLbl="node1" presStyleIdx="3" presStyleCnt="4" custScaleX="124367" custRadScaleRad="117431">
        <dgm:presLayoutVars>
          <dgm:bulletEnabled val="1"/>
        </dgm:presLayoutVars>
      </dgm:prSet>
      <dgm:spPr/>
      <dgm:t>
        <a:bodyPr/>
        <a:lstStyle/>
        <a:p>
          <a:endParaRPr lang="en-US"/>
        </a:p>
      </dgm:t>
    </dgm:pt>
  </dgm:ptLst>
  <dgm:cxnLst>
    <dgm:cxn modelId="{CADA1E4B-90B6-4050-8F19-8E09F597C0EB}" type="presOf" srcId="{A37EA527-1D71-4A8E-A5EF-C0CCC0F96CB8}" destId="{749BDF93-40B2-492D-AE65-8C3F4EB1CEA1}" srcOrd="0" destOrd="0" presId="urn:microsoft.com/office/officeart/2005/8/layout/radial5"/>
    <dgm:cxn modelId="{3701F299-610A-4B72-9C27-A4914F259C75}" type="presOf" srcId="{467DFD3D-7ACE-47D7-8A29-9BCB91C605DE}" destId="{805CADA8-D5AA-4444-9FB5-C3DC109D565C}" srcOrd="0" destOrd="0" presId="urn:microsoft.com/office/officeart/2005/8/layout/radial5"/>
    <dgm:cxn modelId="{B055654A-2FDB-44F0-9A36-C969E075D6F0}" type="presOf" srcId="{E3D29C1F-16F2-45F0-9E8E-2E53B99BB38C}" destId="{F9841E55-6AC5-4DE7-B3EB-EE1785E7A83A}" srcOrd="0" destOrd="0" presId="urn:microsoft.com/office/officeart/2005/8/layout/radial5"/>
    <dgm:cxn modelId="{7748D3C0-C0C5-4DE2-841F-B7C0B60170C6}" type="presOf" srcId="{D4893825-A2E2-42BA-8E22-C1D6D868E74C}" destId="{2FB2449D-C99F-446D-A215-8A672719B62F}" srcOrd="0" destOrd="0" presId="urn:microsoft.com/office/officeart/2005/8/layout/radial5"/>
    <dgm:cxn modelId="{387342AF-9392-4D34-A724-4A053AAC1020}" type="presOf" srcId="{D4893825-A2E2-42BA-8E22-C1D6D868E74C}" destId="{D90142D5-A108-4A52-8B99-A9F9C2E71876}" srcOrd="1" destOrd="0" presId="urn:microsoft.com/office/officeart/2005/8/layout/radial5"/>
    <dgm:cxn modelId="{B27EDBD1-44E1-4C58-898D-7866CEEB3AC1}" type="presOf" srcId="{BCC03882-9B30-4EFB-A3D0-B9C8A4E0FEA9}" destId="{E41D284C-EC90-465C-8E3A-9BF5F59CD447}" srcOrd="0" destOrd="0" presId="urn:microsoft.com/office/officeart/2005/8/layout/radial5"/>
    <dgm:cxn modelId="{952B28FE-E8A6-4AC9-BCA9-FECB9E16DF37}" type="presOf" srcId="{BE7D2A15-6FDC-4558-8CD5-F8AC8738EC1B}" destId="{A3C1AB69-6DE7-4077-BAC1-60BC2B90713F}" srcOrd="0" destOrd="0" presId="urn:microsoft.com/office/officeart/2005/8/layout/radial5"/>
    <dgm:cxn modelId="{125B1810-B88A-4ADA-8278-014E2A3E6C47}" srcId="{BCC03882-9B30-4EFB-A3D0-B9C8A4E0FEA9}" destId="{E3D29C1F-16F2-45F0-9E8E-2E53B99BB38C}" srcOrd="0" destOrd="0" parTransId="{D6379743-F6A5-41D0-85EF-20A5FC7AB423}" sibTransId="{521C778F-7025-4B07-AC60-BFF01CE53FE2}"/>
    <dgm:cxn modelId="{694758C3-67EE-48E3-82C8-DD898411B4C0}" type="presOf" srcId="{DB373E02-C60A-49E3-823A-2EE8B758BE34}" destId="{4B8C5DFC-2FBA-4B18-B6A0-0E6D528383F1}" srcOrd="0" destOrd="0" presId="urn:microsoft.com/office/officeart/2005/8/layout/radial5"/>
    <dgm:cxn modelId="{4F1C5FD8-0C50-4533-ACA7-AA612238AFFC}" srcId="{E3D29C1F-16F2-45F0-9E8E-2E53B99BB38C}" destId="{467DFD3D-7ACE-47D7-8A29-9BCB91C605DE}" srcOrd="2" destOrd="0" parTransId="{BE7D2A15-6FDC-4558-8CD5-F8AC8738EC1B}" sibTransId="{46DC74C1-6B37-49B0-B9A0-15B4798C9C19}"/>
    <dgm:cxn modelId="{887F6F34-0107-4258-BC2B-A01890497BAD}" srcId="{E3D29C1F-16F2-45F0-9E8E-2E53B99BB38C}" destId="{A37EA527-1D71-4A8E-A5EF-C0CCC0F96CB8}" srcOrd="3" destOrd="0" parTransId="{D4893825-A2E2-42BA-8E22-C1D6D868E74C}" sibTransId="{0F8D8EB0-0737-43A8-89D2-85799C1004C9}"/>
    <dgm:cxn modelId="{DF01B696-9194-4A95-A26F-BC3E6998F324}" type="presOf" srcId="{4B1BA1B5-44CA-448E-92F6-50C089E9F200}" destId="{596DC7A3-4EED-406E-B719-00B0FA36356D}" srcOrd="1" destOrd="0" presId="urn:microsoft.com/office/officeart/2005/8/layout/radial5"/>
    <dgm:cxn modelId="{5F746E49-DBA0-4D50-818A-E3DECE7EF32F}" type="presOf" srcId="{BE7D2A15-6FDC-4558-8CD5-F8AC8738EC1B}" destId="{B48E7740-46C0-4870-8787-152959885652}" srcOrd="1" destOrd="0" presId="urn:microsoft.com/office/officeart/2005/8/layout/radial5"/>
    <dgm:cxn modelId="{C52BA502-6FEB-46E8-B94D-0774F836E074}" type="presOf" srcId="{4B1BA1B5-44CA-448E-92F6-50C089E9F200}" destId="{1AABD19E-821E-4022-B348-27F576959DE6}" srcOrd="0" destOrd="0" presId="urn:microsoft.com/office/officeart/2005/8/layout/radial5"/>
    <dgm:cxn modelId="{D33AC8FE-C294-4061-8196-7C074B9B8D46}" type="presOf" srcId="{F3A40A9B-D2B3-45FB-8E32-35B7D458E63B}" destId="{3359125B-5B0F-4DF6-9D65-9DCFD697BC3B}" srcOrd="0" destOrd="0" presId="urn:microsoft.com/office/officeart/2005/8/layout/radial5"/>
    <dgm:cxn modelId="{0B0FF524-6C0D-4DD8-82F1-FB67AFF7DFB5}" type="presOf" srcId="{F3A40A9B-D2B3-45FB-8E32-35B7D458E63B}" destId="{EF01742A-D681-49F9-AC4F-157E92ECF75A}" srcOrd="1" destOrd="0" presId="urn:microsoft.com/office/officeart/2005/8/layout/radial5"/>
    <dgm:cxn modelId="{0FF9ED6C-A959-42F8-BB7E-C885AB7F9A58}" srcId="{E3D29C1F-16F2-45F0-9E8E-2E53B99BB38C}" destId="{DB373E02-C60A-49E3-823A-2EE8B758BE34}" srcOrd="1" destOrd="0" parTransId="{F3A40A9B-D2B3-45FB-8E32-35B7D458E63B}" sibTransId="{A28EC31A-2EA7-4609-84BC-8F628B66ADD7}"/>
    <dgm:cxn modelId="{7E86C659-F88E-43AA-A624-59D05AB5D3E4}" type="presOf" srcId="{1C1A9EBE-F925-4FCD-AF67-07C275E33453}" destId="{BDD8EF8E-D117-4B1E-A2D3-1A01A30593A4}" srcOrd="0" destOrd="0" presId="urn:microsoft.com/office/officeart/2005/8/layout/radial5"/>
    <dgm:cxn modelId="{BAA25FA7-3275-45F2-9F2A-9D19CC077989}" srcId="{E3D29C1F-16F2-45F0-9E8E-2E53B99BB38C}" destId="{1C1A9EBE-F925-4FCD-AF67-07C275E33453}" srcOrd="0" destOrd="0" parTransId="{4B1BA1B5-44CA-448E-92F6-50C089E9F200}" sibTransId="{B51E2B5E-89B0-42DB-92C1-409FC1A61051}"/>
    <dgm:cxn modelId="{14EA0B30-C3A1-469C-930D-73A6B2E1F6D2}" type="presParOf" srcId="{E41D284C-EC90-465C-8E3A-9BF5F59CD447}" destId="{F9841E55-6AC5-4DE7-B3EB-EE1785E7A83A}" srcOrd="0" destOrd="0" presId="urn:microsoft.com/office/officeart/2005/8/layout/radial5"/>
    <dgm:cxn modelId="{E8674513-DF3F-42E3-BFA9-2BC008C7E32C}" type="presParOf" srcId="{E41D284C-EC90-465C-8E3A-9BF5F59CD447}" destId="{1AABD19E-821E-4022-B348-27F576959DE6}" srcOrd="1" destOrd="0" presId="urn:microsoft.com/office/officeart/2005/8/layout/radial5"/>
    <dgm:cxn modelId="{ABB9EE32-448C-42D8-907C-DE5F515C0A9A}" type="presParOf" srcId="{1AABD19E-821E-4022-B348-27F576959DE6}" destId="{596DC7A3-4EED-406E-B719-00B0FA36356D}" srcOrd="0" destOrd="0" presId="urn:microsoft.com/office/officeart/2005/8/layout/radial5"/>
    <dgm:cxn modelId="{39114459-6A6B-461D-BC04-DF451EF8E494}" type="presParOf" srcId="{E41D284C-EC90-465C-8E3A-9BF5F59CD447}" destId="{BDD8EF8E-D117-4B1E-A2D3-1A01A30593A4}" srcOrd="2" destOrd="0" presId="urn:microsoft.com/office/officeart/2005/8/layout/radial5"/>
    <dgm:cxn modelId="{1CC530BA-A302-42D2-BDF4-C384809FD9FB}" type="presParOf" srcId="{E41D284C-EC90-465C-8E3A-9BF5F59CD447}" destId="{3359125B-5B0F-4DF6-9D65-9DCFD697BC3B}" srcOrd="3" destOrd="0" presId="urn:microsoft.com/office/officeart/2005/8/layout/radial5"/>
    <dgm:cxn modelId="{A6809F62-00A0-4B90-B7D3-5ECA4BC27E05}" type="presParOf" srcId="{3359125B-5B0F-4DF6-9D65-9DCFD697BC3B}" destId="{EF01742A-D681-49F9-AC4F-157E92ECF75A}" srcOrd="0" destOrd="0" presId="urn:microsoft.com/office/officeart/2005/8/layout/radial5"/>
    <dgm:cxn modelId="{DEA7DBD9-C0E2-4524-8BB1-7ADA05D1654F}" type="presParOf" srcId="{E41D284C-EC90-465C-8E3A-9BF5F59CD447}" destId="{4B8C5DFC-2FBA-4B18-B6A0-0E6D528383F1}" srcOrd="4" destOrd="0" presId="urn:microsoft.com/office/officeart/2005/8/layout/radial5"/>
    <dgm:cxn modelId="{183001CA-94FA-4593-8AFA-F08A940F2566}" type="presParOf" srcId="{E41D284C-EC90-465C-8E3A-9BF5F59CD447}" destId="{A3C1AB69-6DE7-4077-BAC1-60BC2B90713F}" srcOrd="5" destOrd="0" presId="urn:microsoft.com/office/officeart/2005/8/layout/radial5"/>
    <dgm:cxn modelId="{DA014925-6753-4BA9-B689-BC3287A185F0}" type="presParOf" srcId="{A3C1AB69-6DE7-4077-BAC1-60BC2B90713F}" destId="{B48E7740-46C0-4870-8787-152959885652}" srcOrd="0" destOrd="0" presId="urn:microsoft.com/office/officeart/2005/8/layout/radial5"/>
    <dgm:cxn modelId="{77B9DE44-FDE2-4A9C-A76B-2ACBC14766D1}" type="presParOf" srcId="{E41D284C-EC90-465C-8E3A-9BF5F59CD447}" destId="{805CADA8-D5AA-4444-9FB5-C3DC109D565C}" srcOrd="6" destOrd="0" presId="urn:microsoft.com/office/officeart/2005/8/layout/radial5"/>
    <dgm:cxn modelId="{6DFBB522-3FE4-4F99-B10D-38F335B5B836}" type="presParOf" srcId="{E41D284C-EC90-465C-8E3A-9BF5F59CD447}" destId="{2FB2449D-C99F-446D-A215-8A672719B62F}" srcOrd="7" destOrd="0" presId="urn:microsoft.com/office/officeart/2005/8/layout/radial5"/>
    <dgm:cxn modelId="{57FFD629-370A-4F3C-BD74-DC9210DD76E6}" type="presParOf" srcId="{2FB2449D-C99F-446D-A215-8A672719B62F}" destId="{D90142D5-A108-4A52-8B99-A9F9C2E71876}" srcOrd="0" destOrd="0" presId="urn:microsoft.com/office/officeart/2005/8/layout/radial5"/>
    <dgm:cxn modelId="{67DE3218-B334-4CB7-A309-7906306157E0}" type="presParOf" srcId="{E41D284C-EC90-465C-8E3A-9BF5F59CD447}" destId="{749BDF93-40B2-492D-AE65-8C3F4EB1CEA1}" srcOrd="8" destOrd="0" presId="urn:microsoft.com/office/officeart/2005/8/layout/radial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2BC0BEF-EEA0-43CC-B1B2-F2E319B3E512}" type="doc">
      <dgm:prSet loTypeId="urn:microsoft.com/office/officeart/2008/layout/VerticalCurvedList" loCatId="list" qsTypeId="urn:microsoft.com/office/officeart/2005/8/quickstyle/3d2" qsCatId="3D" csTypeId="urn:microsoft.com/office/officeart/2005/8/colors/accent1_2" csCatId="accent1" phldr="1"/>
      <dgm:spPr/>
      <dgm:t>
        <a:bodyPr/>
        <a:lstStyle/>
        <a:p>
          <a:endParaRPr lang="en-US"/>
        </a:p>
      </dgm:t>
    </dgm:pt>
    <dgm:pt modelId="{1FDF2FDF-DDB0-4170-A01A-C23E1E823B26}">
      <dgm:prSet phldrT="[Text]"/>
      <dgm:spPr/>
      <dgm:t>
        <a:bodyPr/>
        <a:lstStyle/>
        <a:p>
          <a:pPr algn="l"/>
          <a:r>
            <a:rPr lang="en-US" dirty="0" smtClean="0"/>
            <a:t>Spoofing</a:t>
          </a:r>
          <a:endParaRPr lang="en-US" dirty="0"/>
        </a:p>
      </dgm:t>
    </dgm:pt>
    <dgm:pt modelId="{6E017A1C-377F-4090-A27C-8638BE717119}" type="parTrans" cxnId="{77EE2F99-2922-49EC-B5C3-3ACF5499D8E3}">
      <dgm:prSet/>
      <dgm:spPr/>
      <dgm:t>
        <a:bodyPr/>
        <a:lstStyle/>
        <a:p>
          <a:endParaRPr lang="en-US"/>
        </a:p>
      </dgm:t>
    </dgm:pt>
    <dgm:pt modelId="{40EE5B79-1A70-4349-8DF3-D0EAD8E71749}" type="sibTrans" cxnId="{77EE2F99-2922-49EC-B5C3-3ACF5499D8E3}">
      <dgm:prSet/>
      <dgm:spPr/>
      <dgm:t>
        <a:bodyPr/>
        <a:lstStyle/>
        <a:p>
          <a:endParaRPr lang="en-US"/>
        </a:p>
      </dgm:t>
    </dgm:pt>
    <dgm:pt modelId="{FFF24D7F-E7B5-4F4F-A69F-5FE3B92A0158}">
      <dgm:prSet/>
      <dgm:spPr/>
      <dgm:t>
        <a:bodyPr/>
        <a:lstStyle/>
        <a:p>
          <a:r>
            <a:rPr lang="en-US" smtClean="0"/>
            <a:t>Tampering</a:t>
          </a:r>
          <a:endParaRPr lang="en-US" dirty="0" smtClean="0"/>
        </a:p>
      </dgm:t>
    </dgm:pt>
    <dgm:pt modelId="{613D6F7C-7D3D-4DB6-80F4-858D0A467EC0}" type="parTrans" cxnId="{20839DC1-87C2-4D0A-A191-C742299B5F85}">
      <dgm:prSet/>
      <dgm:spPr/>
      <dgm:t>
        <a:bodyPr/>
        <a:lstStyle/>
        <a:p>
          <a:endParaRPr lang="en-US"/>
        </a:p>
      </dgm:t>
    </dgm:pt>
    <dgm:pt modelId="{8685178F-9193-40FB-AA60-78EAFE09DB0D}" type="sibTrans" cxnId="{20839DC1-87C2-4D0A-A191-C742299B5F85}">
      <dgm:prSet/>
      <dgm:spPr/>
      <dgm:t>
        <a:bodyPr/>
        <a:lstStyle/>
        <a:p>
          <a:endParaRPr lang="en-US"/>
        </a:p>
      </dgm:t>
    </dgm:pt>
    <dgm:pt modelId="{5B81D86B-4C88-41E6-A89F-D1552D345590}">
      <dgm:prSet/>
      <dgm:spPr/>
      <dgm:t>
        <a:bodyPr/>
        <a:lstStyle/>
        <a:p>
          <a:r>
            <a:rPr lang="en-US" smtClean="0"/>
            <a:t>Repudiation</a:t>
          </a:r>
          <a:endParaRPr lang="en-US" dirty="0" smtClean="0"/>
        </a:p>
      </dgm:t>
    </dgm:pt>
    <dgm:pt modelId="{F7B4F746-5820-4820-90A9-BCD0E54F1424}" type="parTrans" cxnId="{A333A55A-1DC4-41F8-BA30-984AD47F0BE4}">
      <dgm:prSet/>
      <dgm:spPr/>
      <dgm:t>
        <a:bodyPr/>
        <a:lstStyle/>
        <a:p>
          <a:endParaRPr lang="en-US"/>
        </a:p>
      </dgm:t>
    </dgm:pt>
    <dgm:pt modelId="{916FF96F-0A47-4F58-82E0-E36F37633E57}" type="sibTrans" cxnId="{A333A55A-1DC4-41F8-BA30-984AD47F0BE4}">
      <dgm:prSet/>
      <dgm:spPr/>
      <dgm:t>
        <a:bodyPr/>
        <a:lstStyle/>
        <a:p>
          <a:endParaRPr lang="en-US"/>
        </a:p>
      </dgm:t>
    </dgm:pt>
    <dgm:pt modelId="{F5F366D2-D003-4DFA-A261-FA8E210EE6A9}">
      <dgm:prSet/>
      <dgm:spPr/>
      <dgm:t>
        <a:bodyPr/>
        <a:lstStyle/>
        <a:p>
          <a:r>
            <a:rPr lang="en-US" smtClean="0"/>
            <a:t>Information Disclosure</a:t>
          </a:r>
          <a:endParaRPr lang="en-US" dirty="0" smtClean="0"/>
        </a:p>
      </dgm:t>
    </dgm:pt>
    <dgm:pt modelId="{9C0007E0-4DF2-471A-A73D-E3335B42E390}" type="parTrans" cxnId="{6A8DB42D-EFFC-47BC-B103-E6F0E9790AD4}">
      <dgm:prSet/>
      <dgm:spPr/>
      <dgm:t>
        <a:bodyPr/>
        <a:lstStyle/>
        <a:p>
          <a:endParaRPr lang="en-US"/>
        </a:p>
      </dgm:t>
    </dgm:pt>
    <dgm:pt modelId="{5098B987-A997-4B09-9854-AC64606BB337}" type="sibTrans" cxnId="{6A8DB42D-EFFC-47BC-B103-E6F0E9790AD4}">
      <dgm:prSet/>
      <dgm:spPr/>
      <dgm:t>
        <a:bodyPr/>
        <a:lstStyle/>
        <a:p>
          <a:endParaRPr lang="en-US"/>
        </a:p>
      </dgm:t>
    </dgm:pt>
    <dgm:pt modelId="{52D7A7D6-39F3-46D1-88CC-B1814BEB0300}">
      <dgm:prSet/>
      <dgm:spPr/>
      <dgm:t>
        <a:bodyPr/>
        <a:lstStyle/>
        <a:p>
          <a:r>
            <a:rPr lang="en-US" smtClean="0"/>
            <a:t>Denial of Service</a:t>
          </a:r>
          <a:endParaRPr lang="en-US" dirty="0" smtClean="0"/>
        </a:p>
      </dgm:t>
    </dgm:pt>
    <dgm:pt modelId="{49724223-C9F9-4D12-B939-B2C0A88B2411}" type="parTrans" cxnId="{32659EBF-FD6C-4017-A8F6-5414B00CAAB9}">
      <dgm:prSet/>
      <dgm:spPr/>
      <dgm:t>
        <a:bodyPr/>
        <a:lstStyle/>
        <a:p>
          <a:endParaRPr lang="en-US"/>
        </a:p>
      </dgm:t>
    </dgm:pt>
    <dgm:pt modelId="{9DE85027-4E51-4EB1-9651-34016FE1D014}" type="sibTrans" cxnId="{32659EBF-FD6C-4017-A8F6-5414B00CAAB9}">
      <dgm:prSet/>
      <dgm:spPr/>
      <dgm:t>
        <a:bodyPr/>
        <a:lstStyle/>
        <a:p>
          <a:endParaRPr lang="en-US"/>
        </a:p>
      </dgm:t>
    </dgm:pt>
    <dgm:pt modelId="{B5E0F719-8BD4-425C-9AB9-6D82C80B38AF}">
      <dgm:prSet/>
      <dgm:spPr/>
      <dgm:t>
        <a:bodyPr/>
        <a:lstStyle/>
        <a:p>
          <a:r>
            <a:rPr lang="en-US" dirty="0" smtClean="0"/>
            <a:t>Elevation of Privilege</a:t>
          </a:r>
        </a:p>
      </dgm:t>
    </dgm:pt>
    <dgm:pt modelId="{B9597287-DFAB-47F0-975F-075F87F5E654}" type="parTrans" cxnId="{51C4251C-3648-44F5-8846-EE8DF4154A6D}">
      <dgm:prSet/>
      <dgm:spPr/>
      <dgm:t>
        <a:bodyPr/>
        <a:lstStyle/>
        <a:p>
          <a:endParaRPr lang="en-US"/>
        </a:p>
      </dgm:t>
    </dgm:pt>
    <dgm:pt modelId="{6A6A9193-04A8-4F6B-ADBF-D58C9E33001F}" type="sibTrans" cxnId="{51C4251C-3648-44F5-8846-EE8DF4154A6D}">
      <dgm:prSet/>
      <dgm:spPr/>
      <dgm:t>
        <a:bodyPr/>
        <a:lstStyle/>
        <a:p>
          <a:endParaRPr lang="en-US"/>
        </a:p>
      </dgm:t>
    </dgm:pt>
    <dgm:pt modelId="{DAE3F7EC-415F-4C3B-9394-EC6B540F3D56}" type="pres">
      <dgm:prSet presAssocID="{D2BC0BEF-EEA0-43CC-B1B2-F2E319B3E512}" presName="Name0" presStyleCnt="0">
        <dgm:presLayoutVars>
          <dgm:chMax val="7"/>
          <dgm:chPref val="7"/>
          <dgm:dir/>
        </dgm:presLayoutVars>
      </dgm:prSet>
      <dgm:spPr/>
      <dgm:t>
        <a:bodyPr/>
        <a:lstStyle/>
        <a:p>
          <a:endParaRPr lang="en-US"/>
        </a:p>
      </dgm:t>
    </dgm:pt>
    <dgm:pt modelId="{5F95D4B9-9D9B-47BD-8348-E885A00D7F87}" type="pres">
      <dgm:prSet presAssocID="{D2BC0BEF-EEA0-43CC-B1B2-F2E319B3E512}" presName="Name1" presStyleCnt="0"/>
      <dgm:spPr/>
    </dgm:pt>
    <dgm:pt modelId="{6E107C2D-B54A-493E-8983-FD1B88B4E4C7}" type="pres">
      <dgm:prSet presAssocID="{D2BC0BEF-EEA0-43CC-B1B2-F2E319B3E512}" presName="cycle" presStyleCnt="0"/>
      <dgm:spPr/>
    </dgm:pt>
    <dgm:pt modelId="{2C84D6B4-69A9-4108-8FB5-221451C810FA}" type="pres">
      <dgm:prSet presAssocID="{D2BC0BEF-EEA0-43CC-B1B2-F2E319B3E512}" presName="srcNode" presStyleLbl="node1" presStyleIdx="0" presStyleCnt="6"/>
      <dgm:spPr/>
    </dgm:pt>
    <dgm:pt modelId="{CD6B5AA9-E19A-4DDB-BAA1-E8055F7539D4}" type="pres">
      <dgm:prSet presAssocID="{D2BC0BEF-EEA0-43CC-B1B2-F2E319B3E512}" presName="conn" presStyleLbl="parChTrans1D2" presStyleIdx="0" presStyleCnt="1"/>
      <dgm:spPr/>
      <dgm:t>
        <a:bodyPr/>
        <a:lstStyle/>
        <a:p>
          <a:endParaRPr lang="en-US"/>
        </a:p>
      </dgm:t>
    </dgm:pt>
    <dgm:pt modelId="{82C57C61-58FE-438A-B85B-3407AD73B0E2}" type="pres">
      <dgm:prSet presAssocID="{D2BC0BEF-EEA0-43CC-B1B2-F2E319B3E512}" presName="extraNode" presStyleLbl="node1" presStyleIdx="0" presStyleCnt="6"/>
      <dgm:spPr/>
    </dgm:pt>
    <dgm:pt modelId="{82B251E9-CBFC-4B6D-9EF4-52CFF5544035}" type="pres">
      <dgm:prSet presAssocID="{D2BC0BEF-EEA0-43CC-B1B2-F2E319B3E512}" presName="dstNode" presStyleLbl="node1" presStyleIdx="0" presStyleCnt="6"/>
      <dgm:spPr/>
    </dgm:pt>
    <dgm:pt modelId="{09590FF8-D3AE-4D57-A9F5-F269ACA724B8}" type="pres">
      <dgm:prSet presAssocID="{1FDF2FDF-DDB0-4170-A01A-C23E1E823B26}" presName="text_1" presStyleLbl="node1" presStyleIdx="0" presStyleCnt="6">
        <dgm:presLayoutVars>
          <dgm:bulletEnabled val="1"/>
        </dgm:presLayoutVars>
      </dgm:prSet>
      <dgm:spPr/>
      <dgm:t>
        <a:bodyPr/>
        <a:lstStyle/>
        <a:p>
          <a:endParaRPr lang="en-US"/>
        </a:p>
      </dgm:t>
    </dgm:pt>
    <dgm:pt modelId="{C63BAA6E-4582-43E2-8647-0F6C0E8C1E16}" type="pres">
      <dgm:prSet presAssocID="{1FDF2FDF-DDB0-4170-A01A-C23E1E823B26}" presName="accent_1" presStyleCnt="0"/>
      <dgm:spPr/>
    </dgm:pt>
    <dgm:pt modelId="{2AC0D6E8-8EF3-43A5-9713-B2E34E9F1B4E}" type="pres">
      <dgm:prSet presAssocID="{1FDF2FDF-DDB0-4170-A01A-C23E1E823B26}" presName="accentRepeatNode" presStyleLbl="solidFgAcc1" presStyleIdx="0" presStyleCnt="6"/>
      <dgm:spPr/>
    </dgm:pt>
    <dgm:pt modelId="{1F316C9C-76A4-4788-8AB8-ACDB4F0A2DB2}" type="pres">
      <dgm:prSet presAssocID="{FFF24D7F-E7B5-4F4F-A69F-5FE3B92A0158}" presName="text_2" presStyleLbl="node1" presStyleIdx="1" presStyleCnt="6">
        <dgm:presLayoutVars>
          <dgm:bulletEnabled val="1"/>
        </dgm:presLayoutVars>
      </dgm:prSet>
      <dgm:spPr/>
      <dgm:t>
        <a:bodyPr/>
        <a:lstStyle/>
        <a:p>
          <a:endParaRPr lang="en-US"/>
        </a:p>
      </dgm:t>
    </dgm:pt>
    <dgm:pt modelId="{CF4C1F88-F59B-4D7F-B3DB-95BBEA3E2FE1}" type="pres">
      <dgm:prSet presAssocID="{FFF24D7F-E7B5-4F4F-A69F-5FE3B92A0158}" presName="accent_2" presStyleCnt="0"/>
      <dgm:spPr/>
    </dgm:pt>
    <dgm:pt modelId="{2E1E97F5-0D33-429D-994F-253AA6A46EA5}" type="pres">
      <dgm:prSet presAssocID="{FFF24D7F-E7B5-4F4F-A69F-5FE3B92A0158}" presName="accentRepeatNode" presStyleLbl="solidFgAcc1" presStyleIdx="1" presStyleCnt="6"/>
      <dgm:spPr/>
    </dgm:pt>
    <dgm:pt modelId="{1134D692-D478-4D7E-8072-FD6B2F429828}" type="pres">
      <dgm:prSet presAssocID="{5B81D86B-4C88-41E6-A89F-D1552D345590}" presName="text_3" presStyleLbl="node1" presStyleIdx="2" presStyleCnt="6">
        <dgm:presLayoutVars>
          <dgm:bulletEnabled val="1"/>
        </dgm:presLayoutVars>
      </dgm:prSet>
      <dgm:spPr/>
      <dgm:t>
        <a:bodyPr/>
        <a:lstStyle/>
        <a:p>
          <a:endParaRPr lang="en-US"/>
        </a:p>
      </dgm:t>
    </dgm:pt>
    <dgm:pt modelId="{9C9FEAF2-66B9-4B72-9B95-D7FEAC127FA4}" type="pres">
      <dgm:prSet presAssocID="{5B81D86B-4C88-41E6-A89F-D1552D345590}" presName="accent_3" presStyleCnt="0"/>
      <dgm:spPr/>
    </dgm:pt>
    <dgm:pt modelId="{2320390E-B187-4A2F-B03C-7B35871E4C13}" type="pres">
      <dgm:prSet presAssocID="{5B81D86B-4C88-41E6-A89F-D1552D345590}" presName="accentRepeatNode" presStyleLbl="solidFgAcc1" presStyleIdx="2" presStyleCnt="6"/>
      <dgm:spPr/>
    </dgm:pt>
    <dgm:pt modelId="{C229C7F2-1EF5-4858-8D4B-0E6D6F3027A9}" type="pres">
      <dgm:prSet presAssocID="{F5F366D2-D003-4DFA-A261-FA8E210EE6A9}" presName="text_4" presStyleLbl="node1" presStyleIdx="3" presStyleCnt="6">
        <dgm:presLayoutVars>
          <dgm:bulletEnabled val="1"/>
        </dgm:presLayoutVars>
      </dgm:prSet>
      <dgm:spPr/>
      <dgm:t>
        <a:bodyPr/>
        <a:lstStyle/>
        <a:p>
          <a:endParaRPr lang="en-US"/>
        </a:p>
      </dgm:t>
    </dgm:pt>
    <dgm:pt modelId="{33F48C1D-C253-4615-8873-A2EBD97E2781}" type="pres">
      <dgm:prSet presAssocID="{F5F366D2-D003-4DFA-A261-FA8E210EE6A9}" presName="accent_4" presStyleCnt="0"/>
      <dgm:spPr/>
    </dgm:pt>
    <dgm:pt modelId="{3E6B8582-F27E-4871-BA08-D509CBCBC50C}" type="pres">
      <dgm:prSet presAssocID="{F5F366D2-D003-4DFA-A261-FA8E210EE6A9}" presName="accentRepeatNode" presStyleLbl="solidFgAcc1" presStyleIdx="3" presStyleCnt="6"/>
      <dgm:spPr/>
    </dgm:pt>
    <dgm:pt modelId="{F07D896A-08FC-4D48-90B1-C076E35137F2}" type="pres">
      <dgm:prSet presAssocID="{52D7A7D6-39F3-46D1-88CC-B1814BEB0300}" presName="text_5" presStyleLbl="node1" presStyleIdx="4" presStyleCnt="6">
        <dgm:presLayoutVars>
          <dgm:bulletEnabled val="1"/>
        </dgm:presLayoutVars>
      </dgm:prSet>
      <dgm:spPr/>
      <dgm:t>
        <a:bodyPr/>
        <a:lstStyle/>
        <a:p>
          <a:endParaRPr lang="en-US"/>
        </a:p>
      </dgm:t>
    </dgm:pt>
    <dgm:pt modelId="{49D46BA5-9644-4070-B59C-3DA334CDD941}" type="pres">
      <dgm:prSet presAssocID="{52D7A7D6-39F3-46D1-88CC-B1814BEB0300}" presName="accent_5" presStyleCnt="0"/>
      <dgm:spPr/>
    </dgm:pt>
    <dgm:pt modelId="{717B0A65-3B25-4F15-8B9C-42CDD3566F61}" type="pres">
      <dgm:prSet presAssocID="{52D7A7D6-39F3-46D1-88CC-B1814BEB0300}" presName="accentRepeatNode" presStyleLbl="solidFgAcc1" presStyleIdx="4" presStyleCnt="6"/>
      <dgm:spPr/>
    </dgm:pt>
    <dgm:pt modelId="{2CD781C5-4883-4256-B157-201E3F58AFE5}" type="pres">
      <dgm:prSet presAssocID="{B5E0F719-8BD4-425C-9AB9-6D82C80B38AF}" presName="text_6" presStyleLbl="node1" presStyleIdx="5" presStyleCnt="6">
        <dgm:presLayoutVars>
          <dgm:bulletEnabled val="1"/>
        </dgm:presLayoutVars>
      </dgm:prSet>
      <dgm:spPr/>
      <dgm:t>
        <a:bodyPr/>
        <a:lstStyle/>
        <a:p>
          <a:endParaRPr lang="en-US"/>
        </a:p>
      </dgm:t>
    </dgm:pt>
    <dgm:pt modelId="{439C271D-D35C-4592-9AE7-28201F603E88}" type="pres">
      <dgm:prSet presAssocID="{B5E0F719-8BD4-425C-9AB9-6D82C80B38AF}" presName="accent_6" presStyleCnt="0"/>
      <dgm:spPr/>
    </dgm:pt>
    <dgm:pt modelId="{87EE4250-1556-4296-ADC8-9EE6F42AF3D1}" type="pres">
      <dgm:prSet presAssocID="{B5E0F719-8BD4-425C-9AB9-6D82C80B38AF}" presName="accentRepeatNode" presStyleLbl="solidFgAcc1" presStyleIdx="5" presStyleCnt="6"/>
      <dgm:spPr/>
    </dgm:pt>
  </dgm:ptLst>
  <dgm:cxnLst>
    <dgm:cxn modelId="{B225FCF3-B6F1-4B99-920E-E821BF3F6628}" type="presOf" srcId="{FFF24D7F-E7B5-4F4F-A69F-5FE3B92A0158}" destId="{1F316C9C-76A4-4788-8AB8-ACDB4F0A2DB2}" srcOrd="0" destOrd="0" presId="urn:microsoft.com/office/officeart/2008/layout/VerticalCurvedList"/>
    <dgm:cxn modelId="{20839DC1-87C2-4D0A-A191-C742299B5F85}" srcId="{D2BC0BEF-EEA0-43CC-B1B2-F2E319B3E512}" destId="{FFF24D7F-E7B5-4F4F-A69F-5FE3B92A0158}" srcOrd="1" destOrd="0" parTransId="{613D6F7C-7D3D-4DB6-80F4-858D0A467EC0}" sibTransId="{8685178F-9193-40FB-AA60-78EAFE09DB0D}"/>
    <dgm:cxn modelId="{2769DDF8-5D3F-42DC-A66B-D87AE21E07DB}" type="presOf" srcId="{40EE5B79-1A70-4349-8DF3-D0EAD8E71749}" destId="{CD6B5AA9-E19A-4DDB-BAA1-E8055F7539D4}" srcOrd="0" destOrd="0" presId="urn:microsoft.com/office/officeart/2008/layout/VerticalCurvedList"/>
    <dgm:cxn modelId="{C791EFEC-8724-4939-8531-68792CF39E8F}" type="presOf" srcId="{1FDF2FDF-DDB0-4170-A01A-C23E1E823B26}" destId="{09590FF8-D3AE-4D57-A9F5-F269ACA724B8}" srcOrd="0" destOrd="0" presId="urn:microsoft.com/office/officeart/2008/layout/VerticalCurvedList"/>
    <dgm:cxn modelId="{32659EBF-FD6C-4017-A8F6-5414B00CAAB9}" srcId="{D2BC0BEF-EEA0-43CC-B1B2-F2E319B3E512}" destId="{52D7A7D6-39F3-46D1-88CC-B1814BEB0300}" srcOrd="4" destOrd="0" parTransId="{49724223-C9F9-4D12-B939-B2C0A88B2411}" sibTransId="{9DE85027-4E51-4EB1-9651-34016FE1D014}"/>
    <dgm:cxn modelId="{79EADC86-4C83-478B-B617-8AC897D52815}" type="presOf" srcId="{52D7A7D6-39F3-46D1-88CC-B1814BEB0300}" destId="{F07D896A-08FC-4D48-90B1-C076E35137F2}" srcOrd="0" destOrd="0" presId="urn:microsoft.com/office/officeart/2008/layout/VerticalCurvedList"/>
    <dgm:cxn modelId="{A333A55A-1DC4-41F8-BA30-984AD47F0BE4}" srcId="{D2BC0BEF-EEA0-43CC-B1B2-F2E319B3E512}" destId="{5B81D86B-4C88-41E6-A89F-D1552D345590}" srcOrd="2" destOrd="0" parTransId="{F7B4F746-5820-4820-90A9-BCD0E54F1424}" sibTransId="{916FF96F-0A47-4F58-82E0-E36F37633E57}"/>
    <dgm:cxn modelId="{51C4251C-3648-44F5-8846-EE8DF4154A6D}" srcId="{D2BC0BEF-EEA0-43CC-B1B2-F2E319B3E512}" destId="{B5E0F719-8BD4-425C-9AB9-6D82C80B38AF}" srcOrd="5" destOrd="0" parTransId="{B9597287-DFAB-47F0-975F-075F87F5E654}" sibTransId="{6A6A9193-04A8-4F6B-ADBF-D58C9E33001F}"/>
    <dgm:cxn modelId="{B7B1E1F1-D45D-4202-9B34-8751AB8A3786}" type="presOf" srcId="{F5F366D2-D003-4DFA-A261-FA8E210EE6A9}" destId="{C229C7F2-1EF5-4858-8D4B-0E6D6F3027A9}" srcOrd="0" destOrd="0" presId="urn:microsoft.com/office/officeart/2008/layout/VerticalCurvedList"/>
    <dgm:cxn modelId="{6A8DB42D-EFFC-47BC-B103-E6F0E9790AD4}" srcId="{D2BC0BEF-EEA0-43CC-B1B2-F2E319B3E512}" destId="{F5F366D2-D003-4DFA-A261-FA8E210EE6A9}" srcOrd="3" destOrd="0" parTransId="{9C0007E0-4DF2-471A-A73D-E3335B42E390}" sibTransId="{5098B987-A997-4B09-9854-AC64606BB337}"/>
    <dgm:cxn modelId="{77EE2F99-2922-49EC-B5C3-3ACF5499D8E3}" srcId="{D2BC0BEF-EEA0-43CC-B1B2-F2E319B3E512}" destId="{1FDF2FDF-DDB0-4170-A01A-C23E1E823B26}" srcOrd="0" destOrd="0" parTransId="{6E017A1C-377F-4090-A27C-8638BE717119}" sibTransId="{40EE5B79-1A70-4349-8DF3-D0EAD8E71749}"/>
    <dgm:cxn modelId="{DADC7747-E7E5-4E13-B929-6F5F3036282B}" type="presOf" srcId="{5B81D86B-4C88-41E6-A89F-D1552D345590}" destId="{1134D692-D478-4D7E-8072-FD6B2F429828}" srcOrd="0" destOrd="0" presId="urn:microsoft.com/office/officeart/2008/layout/VerticalCurvedList"/>
    <dgm:cxn modelId="{58BB2F83-9894-46C5-A4D1-4F0C3680C21D}" type="presOf" srcId="{B5E0F719-8BD4-425C-9AB9-6D82C80B38AF}" destId="{2CD781C5-4883-4256-B157-201E3F58AFE5}" srcOrd="0" destOrd="0" presId="urn:microsoft.com/office/officeart/2008/layout/VerticalCurvedList"/>
    <dgm:cxn modelId="{1D7CA470-F4A3-482B-8834-04BFB7289C5D}" type="presOf" srcId="{D2BC0BEF-EEA0-43CC-B1B2-F2E319B3E512}" destId="{DAE3F7EC-415F-4C3B-9394-EC6B540F3D56}" srcOrd="0" destOrd="0" presId="urn:microsoft.com/office/officeart/2008/layout/VerticalCurvedList"/>
    <dgm:cxn modelId="{3E96E2A1-D3A0-4D87-A4FD-63B75D254804}" type="presParOf" srcId="{DAE3F7EC-415F-4C3B-9394-EC6B540F3D56}" destId="{5F95D4B9-9D9B-47BD-8348-E885A00D7F87}" srcOrd="0" destOrd="0" presId="urn:microsoft.com/office/officeart/2008/layout/VerticalCurvedList"/>
    <dgm:cxn modelId="{11EE7F3A-BCAD-46DC-9ED5-F33F6C04921C}" type="presParOf" srcId="{5F95D4B9-9D9B-47BD-8348-E885A00D7F87}" destId="{6E107C2D-B54A-493E-8983-FD1B88B4E4C7}" srcOrd="0" destOrd="0" presId="urn:microsoft.com/office/officeart/2008/layout/VerticalCurvedList"/>
    <dgm:cxn modelId="{B4D96A85-FB41-4125-B38E-A09354704FB4}" type="presParOf" srcId="{6E107C2D-B54A-493E-8983-FD1B88B4E4C7}" destId="{2C84D6B4-69A9-4108-8FB5-221451C810FA}" srcOrd="0" destOrd="0" presId="urn:microsoft.com/office/officeart/2008/layout/VerticalCurvedList"/>
    <dgm:cxn modelId="{62EE47FB-777A-4C1E-96F0-294F479F6DC5}" type="presParOf" srcId="{6E107C2D-B54A-493E-8983-FD1B88B4E4C7}" destId="{CD6B5AA9-E19A-4DDB-BAA1-E8055F7539D4}" srcOrd="1" destOrd="0" presId="urn:microsoft.com/office/officeart/2008/layout/VerticalCurvedList"/>
    <dgm:cxn modelId="{9EB57FFD-2E7D-4FDB-A177-F69EB0B3332D}" type="presParOf" srcId="{6E107C2D-B54A-493E-8983-FD1B88B4E4C7}" destId="{82C57C61-58FE-438A-B85B-3407AD73B0E2}" srcOrd="2" destOrd="0" presId="urn:microsoft.com/office/officeart/2008/layout/VerticalCurvedList"/>
    <dgm:cxn modelId="{7BE3EBA1-E248-4FC8-A085-8F83FDBFBB16}" type="presParOf" srcId="{6E107C2D-B54A-493E-8983-FD1B88B4E4C7}" destId="{82B251E9-CBFC-4B6D-9EF4-52CFF5544035}" srcOrd="3" destOrd="0" presId="urn:microsoft.com/office/officeart/2008/layout/VerticalCurvedList"/>
    <dgm:cxn modelId="{3E0E74C2-D274-4256-8772-F9FEEEF5CE5C}" type="presParOf" srcId="{5F95D4B9-9D9B-47BD-8348-E885A00D7F87}" destId="{09590FF8-D3AE-4D57-A9F5-F269ACA724B8}" srcOrd="1" destOrd="0" presId="urn:microsoft.com/office/officeart/2008/layout/VerticalCurvedList"/>
    <dgm:cxn modelId="{9D50FD4E-A819-4D1A-9E7B-B79CB857767E}" type="presParOf" srcId="{5F95D4B9-9D9B-47BD-8348-E885A00D7F87}" destId="{C63BAA6E-4582-43E2-8647-0F6C0E8C1E16}" srcOrd="2" destOrd="0" presId="urn:microsoft.com/office/officeart/2008/layout/VerticalCurvedList"/>
    <dgm:cxn modelId="{C2F0B5F1-21E3-400E-B0CE-7BF2948FD8FF}" type="presParOf" srcId="{C63BAA6E-4582-43E2-8647-0F6C0E8C1E16}" destId="{2AC0D6E8-8EF3-43A5-9713-B2E34E9F1B4E}" srcOrd="0" destOrd="0" presId="urn:microsoft.com/office/officeart/2008/layout/VerticalCurvedList"/>
    <dgm:cxn modelId="{61D12F7B-67C2-4429-AD17-06A27F5EB8E2}" type="presParOf" srcId="{5F95D4B9-9D9B-47BD-8348-E885A00D7F87}" destId="{1F316C9C-76A4-4788-8AB8-ACDB4F0A2DB2}" srcOrd="3" destOrd="0" presId="urn:microsoft.com/office/officeart/2008/layout/VerticalCurvedList"/>
    <dgm:cxn modelId="{A1DE61AB-D473-464C-B21D-8670384B9B02}" type="presParOf" srcId="{5F95D4B9-9D9B-47BD-8348-E885A00D7F87}" destId="{CF4C1F88-F59B-4D7F-B3DB-95BBEA3E2FE1}" srcOrd="4" destOrd="0" presId="urn:microsoft.com/office/officeart/2008/layout/VerticalCurvedList"/>
    <dgm:cxn modelId="{E9F7373F-0867-4077-9581-C9C7A825AAB3}" type="presParOf" srcId="{CF4C1F88-F59B-4D7F-B3DB-95BBEA3E2FE1}" destId="{2E1E97F5-0D33-429D-994F-253AA6A46EA5}" srcOrd="0" destOrd="0" presId="urn:microsoft.com/office/officeart/2008/layout/VerticalCurvedList"/>
    <dgm:cxn modelId="{D644E69E-84B2-483B-A79C-E4CD06F7B3A6}" type="presParOf" srcId="{5F95D4B9-9D9B-47BD-8348-E885A00D7F87}" destId="{1134D692-D478-4D7E-8072-FD6B2F429828}" srcOrd="5" destOrd="0" presId="urn:microsoft.com/office/officeart/2008/layout/VerticalCurvedList"/>
    <dgm:cxn modelId="{A53883D3-299C-4FEF-8EC5-50F1A592C47B}" type="presParOf" srcId="{5F95D4B9-9D9B-47BD-8348-E885A00D7F87}" destId="{9C9FEAF2-66B9-4B72-9B95-D7FEAC127FA4}" srcOrd="6" destOrd="0" presId="urn:microsoft.com/office/officeart/2008/layout/VerticalCurvedList"/>
    <dgm:cxn modelId="{C19F06D3-89BB-4CAD-A2E8-C3E1ACDAB9F7}" type="presParOf" srcId="{9C9FEAF2-66B9-4B72-9B95-D7FEAC127FA4}" destId="{2320390E-B187-4A2F-B03C-7B35871E4C13}" srcOrd="0" destOrd="0" presId="urn:microsoft.com/office/officeart/2008/layout/VerticalCurvedList"/>
    <dgm:cxn modelId="{33019B41-29D5-4B29-92DB-0071D44C573D}" type="presParOf" srcId="{5F95D4B9-9D9B-47BD-8348-E885A00D7F87}" destId="{C229C7F2-1EF5-4858-8D4B-0E6D6F3027A9}" srcOrd="7" destOrd="0" presId="urn:microsoft.com/office/officeart/2008/layout/VerticalCurvedList"/>
    <dgm:cxn modelId="{05E74705-128D-4193-AD86-EBCB52BF3E85}" type="presParOf" srcId="{5F95D4B9-9D9B-47BD-8348-E885A00D7F87}" destId="{33F48C1D-C253-4615-8873-A2EBD97E2781}" srcOrd="8" destOrd="0" presId="urn:microsoft.com/office/officeart/2008/layout/VerticalCurvedList"/>
    <dgm:cxn modelId="{18FFFFF4-57E8-43DD-84EF-26D95A1E0285}" type="presParOf" srcId="{33F48C1D-C253-4615-8873-A2EBD97E2781}" destId="{3E6B8582-F27E-4871-BA08-D509CBCBC50C}" srcOrd="0" destOrd="0" presId="urn:microsoft.com/office/officeart/2008/layout/VerticalCurvedList"/>
    <dgm:cxn modelId="{51524BFD-19F4-4F60-8000-477A11315719}" type="presParOf" srcId="{5F95D4B9-9D9B-47BD-8348-E885A00D7F87}" destId="{F07D896A-08FC-4D48-90B1-C076E35137F2}" srcOrd="9" destOrd="0" presId="urn:microsoft.com/office/officeart/2008/layout/VerticalCurvedList"/>
    <dgm:cxn modelId="{065E9D51-64AB-4525-8358-DC5C68195B3E}" type="presParOf" srcId="{5F95D4B9-9D9B-47BD-8348-E885A00D7F87}" destId="{49D46BA5-9644-4070-B59C-3DA334CDD941}" srcOrd="10" destOrd="0" presId="urn:microsoft.com/office/officeart/2008/layout/VerticalCurvedList"/>
    <dgm:cxn modelId="{E1B520E0-9124-454A-9DA0-632253AD24D1}" type="presParOf" srcId="{49D46BA5-9644-4070-B59C-3DA334CDD941}" destId="{717B0A65-3B25-4F15-8B9C-42CDD3566F61}" srcOrd="0" destOrd="0" presId="urn:microsoft.com/office/officeart/2008/layout/VerticalCurvedList"/>
    <dgm:cxn modelId="{902FCAF2-FA60-4334-9797-755084F5A0D6}" type="presParOf" srcId="{5F95D4B9-9D9B-47BD-8348-E885A00D7F87}" destId="{2CD781C5-4883-4256-B157-201E3F58AFE5}" srcOrd="11" destOrd="0" presId="urn:microsoft.com/office/officeart/2008/layout/VerticalCurvedList"/>
    <dgm:cxn modelId="{EAD45FB1-7879-4B6E-9AA8-A39121551C5F}" type="presParOf" srcId="{5F95D4B9-9D9B-47BD-8348-E885A00D7F87}" destId="{439C271D-D35C-4592-9AE7-28201F603E88}" srcOrd="12" destOrd="0" presId="urn:microsoft.com/office/officeart/2008/layout/VerticalCurvedList"/>
    <dgm:cxn modelId="{E4F087B8-B380-4239-871B-7B24C4728AD8}" type="presParOf" srcId="{439C271D-D35C-4592-9AE7-28201F603E88}" destId="{87EE4250-1556-4296-ADC8-9EE6F42AF3D1}"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2BC0BEF-EEA0-43CC-B1B2-F2E319B3E512}" type="doc">
      <dgm:prSet loTypeId="urn:microsoft.com/office/officeart/2008/layout/VerticalCurvedList" loCatId="list" qsTypeId="urn:microsoft.com/office/officeart/2005/8/quickstyle/3d2" qsCatId="3D" csTypeId="urn:microsoft.com/office/officeart/2005/8/colors/accent1_2" csCatId="accent1" phldr="1"/>
      <dgm:spPr/>
      <dgm:t>
        <a:bodyPr/>
        <a:lstStyle/>
        <a:p>
          <a:endParaRPr lang="en-US"/>
        </a:p>
      </dgm:t>
    </dgm:pt>
    <dgm:pt modelId="{1FDF2FDF-DDB0-4170-A01A-C23E1E823B26}">
      <dgm:prSet phldrT="[Text]"/>
      <dgm:spPr/>
      <dgm:t>
        <a:bodyPr/>
        <a:lstStyle/>
        <a:p>
          <a:pPr algn="l"/>
          <a:r>
            <a:rPr lang="en-US" b="1" dirty="0" smtClean="0"/>
            <a:t>Impersonating something or someone else</a:t>
          </a:r>
          <a:endParaRPr lang="en-US" dirty="0"/>
        </a:p>
      </dgm:t>
    </dgm:pt>
    <dgm:pt modelId="{6E017A1C-377F-4090-A27C-8638BE717119}" type="parTrans" cxnId="{77EE2F99-2922-49EC-B5C3-3ACF5499D8E3}">
      <dgm:prSet/>
      <dgm:spPr/>
      <dgm:t>
        <a:bodyPr/>
        <a:lstStyle/>
        <a:p>
          <a:endParaRPr lang="en-US"/>
        </a:p>
      </dgm:t>
    </dgm:pt>
    <dgm:pt modelId="{40EE5B79-1A70-4349-8DF3-D0EAD8E71749}" type="sibTrans" cxnId="{77EE2F99-2922-49EC-B5C3-3ACF5499D8E3}">
      <dgm:prSet/>
      <dgm:spPr/>
      <dgm:t>
        <a:bodyPr/>
        <a:lstStyle/>
        <a:p>
          <a:endParaRPr lang="en-US"/>
        </a:p>
      </dgm:t>
    </dgm:pt>
    <dgm:pt modelId="{DAE3F7EC-415F-4C3B-9394-EC6B540F3D56}" type="pres">
      <dgm:prSet presAssocID="{D2BC0BEF-EEA0-43CC-B1B2-F2E319B3E512}" presName="Name0" presStyleCnt="0">
        <dgm:presLayoutVars>
          <dgm:chMax val="7"/>
          <dgm:chPref val="7"/>
          <dgm:dir/>
        </dgm:presLayoutVars>
      </dgm:prSet>
      <dgm:spPr/>
      <dgm:t>
        <a:bodyPr/>
        <a:lstStyle/>
        <a:p>
          <a:endParaRPr lang="en-US"/>
        </a:p>
      </dgm:t>
    </dgm:pt>
    <dgm:pt modelId="{5F95D4B9-9D9B-47BD-8348-E885A00D7F87}" type="pres">
      <dgm:prSet presAssocID="{D2BC0BEF-EEA0-43CC-B1B2-F2E319B3E512}" presName="Name1" presStyleCnt="0"/>
      <dgm:spPr/>
    </dgm:pt>
    <dgm:pt modelId="{6E107C2D-B54A-493E-8983-FD1B88B4E4C7}" type="pres">
      <dgm:prSet presAssocID="{D2BC0BEF-EEA0-43CC-B1B2-F2E319B3E512}" presName="cycle" presStyleCnt="0"/>
      <dgm:spPr/>
    </dgm:pt>
    <dgm:pt modelId="{2C84D6B4-69A9-4108-8FB5-221451C810FA}" type="pres">
      <dgm:prSet presAssocID="{D2BC0BEF-EEA0-43CC-B1B2-F2E319B3E512}" presName="srcNode" presStyleLbl="node1" presStyleIdx="0" presStyleCnt="1"/>
      <dgm:spPr/>
    </dgm:pt>
    <dgm:pt modelId="{CD6B5AA9-E19A-4DDB-BAA1-E8055F7539D4}" type="pres">
      <dgm:prSet presAssocID="{D2BC0BEF-EEA0-43CC-B1B2-F2E319B3E512}" presName="conn" presStyleLbl="parChTrans1D2" presStyleIdx="0" presStyleCnt="1"/>
      <dgm:spPr/>
      <dgm:t>
        <a:bodyPr/>
        <a:lstStyle/>
        <a:p>
          <a:endParaRPr lang="en-US"/>
        </a:p>
      </dgm:t>
    </dgm:pt>
    <dgm:pt modelId="{82C57C61-58FE-438A-B85B-3407AD73B0E2}" type="pres">
      <dgm:prSet presAssocID="{D2BC0BEF-EEA0-43CC-B1B2-F2E319B3E512}" presName="extraNode" presStyleLbl="node1" presStyleIdx="0" presStyleCnt="1"/>
      <dgm:spPr/>
    </dgm:pt>
    <dgm:pt modelId="{82B251E9-CBFC-4B6D-9EF4-52CFF5544035}" type="pres">
      <dgm:prSet presAssocID="{D2BC0BEF-EEA0-43CC-B1B2-F2E319B3E512}" presName="dstNode" presStyleLbl="node1" presStyleIdx="0" presStyleCnt="1"/>
      <dgm:spPr/>
    </dgm:pt>
    <dgm:pt modelId="{09590FF8-D3AE-4D57-A9F5-F269ACA724B8}" type="pres">
      <dgm:prSet presAssocID="{1FDF2FDF-DDB0-4170-A01A-C23E1E823B26}" presName="text_1" presStyleLbl="node1" presStyleIdx="0" presStyleCnt="1">
        <dgm:presLayoutVars>
          <dgm:bulletEnabled val="1"/>
        </dgm:presLayoutVars>
      </dgm:prSet>
      <dgm:spPr/>
      <dgm:t>
        <a:bodyPr/>
        <a:lstStyle/>
        <a:p>
          <a:endParaRPr lang="en-US"/>
        </a:p>
      </dgm:t>
    </dgm:pt>
    <dgm:pt modelId="{C63BAA6E-4582-43E2-8647-0F6C0E8C1E16}" type="pres">
      <dgm:prSet presAssocID="{1FDF2FDF-DDB0-4170-A01A-C23E1E823B26}" presName="accent_1" presStyleCnt="0"/>
      <dgm:spPr/>
    </dgm:pt>
    <dgm:pt modelId="{2AC0D6E8-8EF3-43A5-9713-B2E34E9F1B4E}" type="pres">
      <dgm:prSet presAssocID="{1FDF2FDF-DDB0-4170-A01A-C23E1E823B26}" presName="accentRepeatNode" presStyleLbl="solidFgAcc1" presStyleIdx="0" presStyleCnt="1"/>
      <dgm:spPr/>
    </dgm:pt>
  </dgm:ptLst>
  <dgm:cxnLst>
    <dgm:cxn modelId="{77EE2F99-2922-49EC-B5C3-3ACF5499D8E3}" srcId="{D2BC0BEF-EEA0-43CC-B1B2-F2E319B3E512}" destId="{1FDF2FDF-DDB0-4170-A01A-C23E1E823B26}" srcOrd="0" destOrd="0" parTransId="{6E017A1C-377F-4090-A27C-8638BE717119}" sibTransId="{40EE5B79-1A70-4349-8DF3-D0EAD8E71749}"/>
    <dgm:cxn modelId="{27EFFF39-6E7A-4665-8CD5-07B6394552CA}" type="presOf" srcId="{40EE5B79-1A70-4349-8DF3-D0EAD8E71749}" destId="{CD6B5AA9-E19A-4DDB-BAA1-E8055F7539D4}" srcOrd="0" destOrd="0" presId="urn:microsoft.com/office/officeart/2008/layout/VerticalCurvedList"/>
    <dgm:cxn modelId="{CD731ABB-704D-4140-B001-93B8E9F7F00C}" type="presOf" srcId="{D2BC0BEF-EEA0-43CC-B1B2-F2E319B3E512}" destId="{DAE3F7EC-415F-4C3B-9394-EC6B540F3D56}" srcOrd="0" destOrd="0" presId="urn:microsoft.com/office/officeart/2008/layout/VerticalCurvedList"/>
    <dgm:cxn modelId="{DFFE0B5A-59F6-4AE6-90A3-3A66BA6F54AE}" type="presOf" srcId="{1FDF2FDF-DDB0-4170-A01A-C23E1E823B26}" destId="{09590FF8-D3AE-4D57-A9F5-F269ACA724B8}" srcOrd="0" destOrd="0" presId="urn:microsoft.com/office/officeart/2008/layout/VerticalCurvedList"/>
    <dgm:cxn modelId="{C575D7DC-0FDE-4F4B-906D-C4E355C3DAE3}" type="presParOf" srcId="{DAE3F7EC-415F-4C3B-9394-EC6B540F3D56}" destId="{5F95D4B9-9D9B-47BD-8348-E885A00D7F87}" srcOrd="0" destOrd="0" presId="urn:microsoft.com/office/officeart/2008/layout/VerticalCurvedList"/>
    <dgm:cxn modelId="{D234F19C-7B80-4FF5-975F-EB93DDBCFE97}" type="presParOf" srcId="{5F95D4B9-9D9B-47BD-8348-E885A00D7F87}" destId="{6E107C2D-B54A-493E-8983-FD1B88B4E4C7}" srcOrd="0" destOrd="0" presId="urn:microsoft.com/office/officeart/2008/layout/VerticalCurvedList"/>
    <dgm:cxn modelId="{9D1AA4E3-7DAF-4132-B283-A2866701F508}" type="presParOf" srcId="{6E107C2D-B54A-493E-8983-FD1B88B4E4C7}" destId="{2C84D6B4-69A9-4108-8FB5-221451C810FA}" srcOrd="0" destOrd="0" presId="urn:microsoft.com/office/officeart/2008/layout/VerticalCurvedList"/>
    <dgm:cxn modelId="{9E013B03-964A-4163-9586-9A1CFD1669E0}" type="presParOf" srcId="{6E107C2D-B54A-493E-8983-FD1B88B4E4C7}" destId="{CD6B5AA9-E19A-4DDB-BAA1-E8055F7539D4}" srcOrd="1" destOrd="0" presId="urn:microsoft.com/office/officeart/2008/layout/VerticalCurvedList"/>
    <dgm:cxn modelId="{689AC748-3579-403D-B512-9BEF44CD87FD}" type="presParOf" srcId="{6E107C2D-B54A-493E-8983-FD1B88B4E4C7}" destId="{82C57C61-58FE-438A-B85B-3407AD73B0E2}" srcOrd="2" destOrd="0" presId="urn:microsoft.com/office/officeart/2008/layout/VerticalCurvedList"/>
    <dgm:cxn modelId="{BA28C660-0AA2-45CA-9833-B4E4866EDEA7}" type="presParOf" srcId="{6E107C2D-B54A-493E-8983-FD1B88B4E4C7}" destId="{82B251E9-CBFC-4B6D-9EF4-52CFF5544035}" srcOrd="3" destOrd="0" presId="urn:microsoft.com/office/officeart/2008/layout/VerticalCurvedList"/>
    <dgm:cxn modelId="{5B5D1B8D-896C-4FE8-8131-0C067B3C6304}" type="presParOf" srcId="{5F95D4B9-9D9B-47BD-8348-E885A00D7F87}" destId="{09590FF8-D3AE-4D57-A9F5-F269ACA724B8}" srcOrd="1" destOrd="0" presId="urn:microsoft.com/office/officeart/2008/layout/VerticalCurvedList"/>
    <dgm:cxn modelId="{7DFE8875-6023-4D6E-BE26-2193AC7123AB}" type="presParOf" srcId="{5F95D4B9-9D9B-47BD-8348-E885A00D7F87}" destId="{C63BAA6E-4582-43E2-8647-0F6C0E8C1E16}" srcOrd="2" destOrd="0" presId="urn:microsoft.com/office/officeart/2008/layout/VerticalCurvedList"/>
    <dgm:cxn modelId="{A24EF9CE-B8CF-4361-89D6-0E50FA4A4545}" type="presParOf" srcId="{C63BAA6E-4582-43E2-8647-0F6C0E8C1E16}" destId="{2AC0D6E8-8EF3-43A5-9713-B2E34E9F1B4E}" srcOrd="0" destOrd="0" presId="urn:microsoft.com/office/officeart/2008/layout/VerticalCurv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D2BC0BEF-EEA0-43CC-B1B2-F2E319B3E512}" type="doc">
      <dgm:prSet loTypeId="urn:microsoft.com/office/officeart/2008/layout/VerticalCurvedList" loCatId="list" qsTypeId="urn:microsoft.com/office/officeart/2005/8/quickstyle/3d2" qsCatId="3D" csTypeId="urn:microsoft.com/office/officeart/2005/8/colors/accent1_2" csCatId="accent1" phldr="1"/>
      <dgm:spPr/>
      <dgm:t>
        <a:bodyPr/>
        <a:lstStyle/>
        <a:p>
          <a:endParaRPr lang="en-US"/>
        </a:p>
      </dgm:t>
    </dgm:pt>
    <dgm:pt modelId="{1FDF2FDF-DDB0-4170-A01A-C23E1E823B26}">
      <dgm:prSet phldrT="[Text]"/>
      <dgm:spPr/>
      <dgm:t>
        <a:bodyPr/>
        <a:lstStyle/>
        <a:p>
          <a:pPr algn="l"/>
          <a:r>
            <a:rPr lang="en-US" dirty="0" smtClean="0"/>
            <a:t>Modifying Data or Code</a:t>
          </a:r>
          <a:endParaRPr lang="en-US" dirty="0"/>
        </a:p>
      </dgm:t>
    </dgm:pt>
    <dgm:pt modelId="{6E017A1C-377F-4090-A27C-8638BE717119}" type="parTrans" cxnId="{77EE2F99-2922-49EC-B5C3-3ACF5499D8E3}">
      <dgm:prSet/>
      <dgm:spPr/>
      <dgm:t>
        <a:bodyPr/>
        <a:lstStyle/>
        <a:p>
          <a:endParaRPr lang="en-US"/>
        </a:p>
      </dgm:t>
    </dgm:pt>
    <dgm:pt modelId="{40EE5B79-1A70-4349-8DF3-D0EAD8E71749}" type="sibTrans" cxnId="{77EE2F99-2922-49EC-B5C3-3ACF5499D8E3}">
      <dgm:prSet/>
      <dgm:spPr/>
      <dgm:t>
        <a:bodyPr/>
        <a:lstStyle/>
        <a:p>
          <a:endParaRPr lang="en-US"/>
        </a:p>
      </dgm:t>
    </dgm:pt>
    <dgm:pt modelId="{DAE3F7EC-415F-4C3B-9394-EC6B540F3D56}" type="pres">
      <dgm:prSet presAssocID="{D2BC0BEF-EEA0-43CC-B1B2-F2E319B3E512}" presName="Name0" presStyleCnt="0">
        <dgm:presLayoutVars>
          <dgm:chMax val="7"/>
          <dgm:chPref val="7"/>
          <dgm:dir/>
        </dgm:presLayoutVars>
      </dgm:prSet>
      <dgm:spPr/>
      <dgm:t>
        <a:bodyPr/>
        <a:lstStyle/>
        <a:p>
          <a:endParaRPr lang="en-US"/>
        </a:p>
      </dgm:t>
    </dgm:pt>
    <dgm:pt modelId="{5F95D4B9-9D9B-47BD-8348-E885A00D7F87}" type="pres">
      <dgm:prSet presAssocID="{D2BC0BEF-EEA0-43CC-B1B2-F2E319B3E512}" presName="Name1" presStyleCnt="0"/>
      <dgm:spPr/>
    </dgm:pt>
    <dgm:pt modelId="{6E107C2D-B54A-493E-8983-FD1B88B4E4C7}" type="pres">
      <dgm:prSet presAssocID="{D2BC0BEF-EEA0-43CC-B1B2-F2E319B3E512}" presName="cycle" presStyleCnt="0"/>
      <dgm:spPr/>
    </dgm:pt>
    <dgm:pt modelId="{2C84D6B4-69A9-4108-8FB5-221451C810FA}" type="pres">
      <dgm:prSet presAssocID="{D2BC0BEF-EEA0-43CC-B1B2-F2E319B3E512}" presName="srcNode" presStyleLbl="node1" presStyleIdx="0" presStyleCnt="1"/>
      <dgm:spPr/>
    </dgm:pt>
    <dgm:pt modelId="{CD6B5AA9-E19A-4DDB-BAA1-E8055F7539D4}" type="pres">
      <dgm:prSet presAssocID="{D2BC0BEF-EEA0-43CC-B1B2-F2E319B3E512}" presName="conn" presStyleLbl="parChTrans1D2" presStyleIdx="0" presStyleCnt="1"/>
      <dgm:spPr/>
      <dgm:t>
        <a:bodyPr/>
        <a:lstStyle/>
        <a:p>
          <a:endParaRPr lang="en-US"/>
        </a:p>
      </dgm:t>
    </dgm:pt>
    <dgm:pt modelId="{82C57C61-58FE-438A-B85B-3407AD73B0E2}" type="pres">
      <dgm:prSet presAssocID="{D2BC0BEF-EEA0-43CC-B1B2-F2E319B3E512}" presName="extraNode" presStyleLbl="node1" presStyleIdx="0" presStyleCnt="1"/>
      <dgm:spPr/>
    </dgm:pt>
    <dgm:pt modelId="{82B251E9-CBFC-4B6D-9EF4-52CFF5544035}" type="pres">
      <dgm:prSet presAssocID="{D2BC0BEF-EEA0-43CC-B1B2-F2E319B3E512}" presName="dstNode" presStyleLbl="node1" presStyleIdx="0" presStyleCnt="1"/>
      <dgm:spPr/>
    </dgm:pt>
    <dgm:pt modelId="{09590FF8-D3AE-4D57-A9F5-F269ACA724B8}" type="pres">
      <dgm:prSet presAssocID="{1FDF2FDF-DDB0-4170-A01A-C23E1E823B26}" presName="text_1" presStyleLbl="node1" presStyleIdx="0" presStyleCnt="1">
        <dgm:presLayoutVars>
          <dgm:bulletEnabled val="1"/>
        </dgm:presLayoutVars>
      </dgm:prSet>
      <dgm:spPr/>
      <dgm:t>
        <a:bodyPr/>
        <a:lstStyle/>
        <a:p>
          <a:endParaRPr lang="en-US"/>
        </a:p>
      </dgm:t>
    </dgm:pt>
    <dgm:pt modelId="{C63BAA6E-4582-43E2-8647-0F6C0E8C1E16}" type="pres">
      <dgm:prSet presAssocID="{1FDF2FDF-DDB0-4170-A01A-C23E1E823B26}" presName="accent_1" presStyleCnt="0"/>
      <dgm:spPr/>
    </dgm:pt>
    <dgm:pt modelId="{2AC0D6E8-8EF3-43A5-9713-B2E34E9F1B4E}" type="pres">
      <dgm:prSet presAssocID="{1FDF2FDF-DDB0-4170-A01A-C23E1E823B26}" presName="accentRepeatNode" presStyleLbl="solidFgAcc1" presStyleIdx="0" presStyleCnt="1"/>
      <dgm:spPr/>
    </dgm:pt>
  </dgm:ptLst>
  <dgm:cxnLst>
    <dgm:cxn modelId="{191D4BC2-47B0-41FD-8922-BEBF197D5A67}" type="presOf" srcId="{D2BC0BEF-EEA0-43CC-B1B2-F2E319B3E512}" destId="{DAE3F7EC-415F-4C3B-9394-EC6B540F3D56}" srcOrd="0" destOrd="0" presId="urn:microsoft.com/office/officeart/2008/layout/VerticalCurvedList"/>
    <dgm:cxn modelId="{77EE2F99-2922-49EC-B5C3-3ACF5499D8E3}" srcId="{D2BC0BEF-EEA0-43CC-B1B2-F2E319B3E512}" destId="{1FDF2FDF-DDB0-4170-A01A-C23E1E823B26}" srcOrd="0" destOrd="0" parTransId="{6E017A1C-377F-4090-A27C-8638BE717119}" sibTransId="{40EE5B79-1A70-4349-8DF3-D0EAD8E71749}"/>
    <dgm:cxn modelId="{2C8E5901-5E2F-4C15-BF89-35210AD9181C}" type="presOf" srcId="{1FDF2FDF-DDB0-4170-A01A-C23E1E823B26}" destId="{09590FF8-D3AE-4D57-A9F5-F269ACA724B8}" srcOrd="0" destOrd="0" presId="urn:microsoft.com/office/officeart/2008/layout/VerticalCurvedList"/>
    <dgm:cxn modelId="{194788FD-5706-4110-8014-3A1363C36094}" type="presOf" srcId="{40EE5B79-1A70-4349-8DF3-D0EAD8E71749}" destId="{CD6B5AA9-E19A-4DDB-BAA1-E8055F7539D4}" srcOrd="0" destOrd="0" presId="urn:microsoft.com/office/officeart/2008/layout/VerticalCurvedList"/>
    <dgm:cxn modelId="{9C5DCE0C-3DED-4D82-BF70-3B2E88A31564}" type="presParOf" srcId="{DAE3F7EC-415F-4C3B-9394-EC6B540F3D56}" destId="{5F95D4B9-9D9B-47BD-8348-E885A00D7F87}" srcOrd="0" destOrd="0" presId="urn:microsoft.com/office/officeart/2008/layout/VerticalCurvedList"/>
    <dgm:cxn modelId="{E698C7EC-E7CF-48AC-BFD6-5ADC5B4A0A45}" type="presParOf" srcId="{5F95D4B9-9D9B-47BD-8348-E885A00D7F87}" destId="{6E107C2D-B54A-493E-8983-FD1B88B4E4C7}" srcOrd="0" destOrd="0" presId="urn:microsoft.com/office/officeart/2008/layout/VerticalCurvedList"/>
    <dgm:cxn modelId="{3534451E-82A7-4F63-9833-314C556AD054}" type="presParOf" srcId="{6E107C2D-B54A-493E-8983-FD1B88B4E4C7}" destId="{2C84D6B4-69A9-4108-8FB5-221451C810FA}" srcOrd="0" destOrd="0" presId="urn:microsoft.com/office/officeart/2008/layout/VerticalCurvedList"/>
    <dgm:cxn modelId="{4BF0221A-5C31-46AC-8B7C-8B4484D1DB34}" type="presParOf" srcId="{6E107C2D-B54A-493E-8983-FD1B88B4E4C7}" destId="{CD6B5AA9-E19A-4DDB-BAA1-E8055F7539D4}" srcOrd="1" destOrd="0" presId="urn:microsoft.com/office/officeart/2008/layout/VerticalCurvedList"/>
    <dgm:cxn modelId="{19D46069-8943-4E7B-B7AA-94EF19035668}" type="presParOf" srcId="{6E107C2D-B54A-493E-8983-FD1B88B4E4C7}" destId="{82C57C61-58FE-438A-B85B-3407AD73B0E2}" srcOrd="2" destOrd="0" presId="urn:microsoft.com/office/officeart/2008/layout/VerticalCurvedList"/>
    <dgm:cxn modelId="{0B27A1A4-03FA-4C51-B70F-61D6220DB4B5}" type="presParOf" srcId="{6E107C2D-B54A-493E-8983-FD1B88B4E4C7}" destId="{82B251E9-CBFC-4B6D-9EF4-52CFF5544035}" srcOrd="3" destOrd="0" presId="urn:microsoft.com/office/officeart/2008/layout/VerticalCurvedList"/>
    <dgm:cxn modelId="{34397F4D-0CE4-4F26-8587-A3D122A7BD6C}" type="presParOf" srcId="{5F95D4B9-9D9B-47BD-8348-E885A00D7F87}" destId="{09590FF8-D3AE-4D57-A9F5-F269ACA724B8}" srcOrd="1" destOrd="0" presId="urn:microsoft.com/office/officeart/2008/layout/VerticalCurvedList"/>
    <dgm:cxn modelId="{E99BB097-7333-4118-A499-6E4549B2910D}" type="presParOf" srcId="{5F95D4B9-9D9B-47BD-8348-E885A00D7F87}" destId="{C63BAA6E-4582-43E2-8647-0F6C0E8C1E16}" srcOrd="2" destOrd="0" presId="urn:microsoft.com/office/officeart/2008/layout/VerticalCurvedList"/>
    <dgm:cxn modelId="{6A086716-DDAD-4F15-9295-6F37B3D5DB5A}" type="presParOf" srcId="{C63BAA6E-4582-43E2-8647-0F6C0E8C1E16}" destId="{2AC0D6E8-8EF3-43A5-9713-B2E34E9F1B4E}" srcOrd="0" destOrd="0" presId="urn:microsoft.com/office/officeart/2008/layout/VerticalCurv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D2BC0BEF-EEA0-43CC-B1B2-F2E319B3E512}" type="doc">
      <dgm:prSet loTypeId="urn:microsoft.com/office/officeart/2008/layout/VerticalCurvedList" loCatId="list" qsTypeId="urn:microsoft.com/office/officeart/2005/8/quickstyle/3d2" qsCatId="3D" csTypeId="urn:microsoft.com/office/officeart/2005/8/colors/accent1_2" csCatId="accent1" phldr="1"/>
      <dgm:spPr/>
      <dgm:t>
        <a:bodyPr/>
        <a:lstStyle/>
        <a:p>
          <a:endParaRPr lang="en-US"/>
        </a:p>
      </dgm:t>
    </dgm:pt>
    <dgm:pt modelId="{1FDF2FDF-DDB0-4170-A01A-C23E1E823B26}">
      <dgm:prSet phldrT="[Text]"/>
      <dgm:spPr/>
      <dgm:t>
        <a:bodyPr/>
        <a:lstStyle/>
        <a:p>
          <a:pPr algn="l"/>
          <a:r>
            <a:rPr lang="en-US" b="1" dirty="0" smtClean="0"/>
            <a:t>Claiming to have not performed an action</a:t>
          </a:r>
          <a:endParaRPr lang="en-US" dirty="0"/>
        </a:p>
      </dgm:t>
    </dgm:pt>
    <dgm:pt modelId="{6E017A1C-377F-4090-A27C-8638BE717119}" type="parTrans" cxnId="{77EE2F99-2922-49EC-B5C3-3ACF5499D8E3}">
      <dgm:prSet/>
      <dgm:spPr/>
      <dgm:t>
        <a:bodyPr/>
        <a:lstStyle/>
        <a:p>
          <a:endParaRPr lang="en-US"/>
        </a:p>
      </dgm:t>
    </dgm:pt>
    <dgm:pt modelId="{40EE5B79-1A70-4349-8DF3-D0EAD8E71749}" type="sibTrans" cxnId="{77EE2F99-2922-49EC-B5C3-3ACF5499D8E3}">
      <dgm:prSet/>
      <dgm:spPr/>
      <dgm:t>
        <a:bodyPr/>
        <a:lstStyle/>
        <a:p>
          <a:endParaRPr lang="en-US"/>
        </a:p>
      </dgm:t>
    </dgm:pt>
    <dgm:pt modelId="{DAE3F7EC-415F-4C3B-9394-EC6B540F3D56}" type="pres">
      <dgm:prSet presAssocID="{D2BC0BEF-EEA0-43CC-B1B2-F2E319B3E512}" presName="Name0" presStyleCnt="0">
        <dgm:presLayoutVars>
          <dgm:chMax val="7"/>
          <dgm:chPref val="7"/>
          <dgm:dir/>
        </dgm:presLayoutVars>
      </dgm:prSet>
      <dgm:spPr/>
      <dgm:t>
        <a:bodyPr/>
        <a:lstStyle/>
        <a:p>
          <a:endParaRPr lang="en-US"/>
        </a:p>
      </dgm:t>
    </dgm:pt>
    <dgm:pt modelId="{5F95D4B9-9D9B-47BD-8348-E885A00D7F87}" type="pres">
      <dgm:prSet presAssocID="{D2BC0BEF-EEA0-43CC-B1B2-F2E319B3E512}" presName="Name1" presStyleCnt="0"/>
      <dgm:spPr/>
    </dgm:pt>
    <dgm:pt modelId="{6E107C2D-B54A-493E-8983-FD1B88B4E4C7}" type="pres">
      <dgm:prSet presAssocID="{D2BC0BEF-EEA0-43CC-B1B2-F2E319B3E512}" presName="cycle" presStyleCnt="0"/>
      <dgm:spPr/>
    </dgm:pt>
    <dgm:pt modelId="{2C84D6B4-69A9-4108-8FB5-221451C810FA}" type="pres">
      <dgm:prSet presAssocID="{D2BC0BEF-EEA0-43CC-B1B2-F2E319B3E512}" presName="srcNode" presStyleLbl="node1" presStyleIdx="0" presStyleCnt="1"/>
      <dgm:spPr/>
    </dgm:pt>
    <dgm:pt modelId="{CD6B5AA9-E19A-4DDB-BAA1-E8055F7539D4}" type="pres">
      <dgm:prSet presAssocID="{D2BC0BEF-EEA0-43CC-B1B2-F2E319B3E512}" presName="conn" presStyleLbl="parChTrans1D2" presStyleIdx="0" presStyleCnt="1"/>
      <dgm:spPr/>
      <dgm:t>
        <a:bodyPr/>
        <a:lstStyle/>
        <a:p>
          <a:endParaRPr lang="en-US"/>
        </a:p>
      </dgm:t>
    </dgm:pt>
    <dgm:pt modelId="{82C57C61-58FE-438A-B85B-3407AD73B0E2}" type="pres">
      <dgm:prSet presAssocID="{D2BC0BEF-EEA0-43CC-B1B2-F2E319B3E512}" presName="extraNode" presStyleLbl="node1" presStyleIdx="0" presStyleCnt="1"/>
      <dgm:spPr/>
    </dgm:pt>
    <dgm:pt modelId="{82B251E9-CBFC-4B6D-9EF4-52CFF5544035}" type="pres">
      <dgm:prSet presAssocID="{D2BC0BEF-EEA0-43CC-B1B2-F2E319B3E512}" presName="dstNode" presStyleLbl="node1" presStyleIdx="0" presStyleCnt="1"/>
      <dgm:spPr/>
    </dgm:pt>
    <dgm:pt modelId="{09590FF8-D3AE-4D57-A9F5-F269ACA724B8}" type="pres">
      <dgm:prSet presAssocID="{1FDF2FDF-DDB0-4170-A01A-C23E1E823B26}" presName="text_1" presStyleLbl="node1" presStyleIdx="0" presStyleCnt="1">
        <dgm:presLayoutVars>
          <dgm:bulletEnabled val="1"/>
        </dgm:presLayoutVars>
      </dgm:prSet>
      <dgm:spPr/>
      <dgm:t>
        <a:bodyPr/>
        <a:lstStyle/>
        <a:p>
          <a:endParaRPr lang="en-US"/>
        </a:p>
      </dgm:t>
    </dgm:pt>
    <dgm:pt modelId="{C63BAA6E-4582-43E2-8647-0F6C0E8C1E16}" type="pres">
      <dgm:prSet presAssocID="{1FDF2FDF-DDB0-4170-A01A-C23E1E823B26}" presName="accent_1" presStyleCnt="0"/>
      <dgm:spPr/>
    </dgm:pt>
    <dgm:pt modelId="{2AC0D6E8-8EF3-43A5-9713-B2E34E9F1B4E}" type="pres">
      <dgm:prSet presAssocID="{1FDF2FDF-DDB0-4170-A01A-C23E1E823B26}" presName="accentRepeatNode" presStyleLbl="solidFgAcc1" presStyleIdx="0" presStyleCnt="1"/>
      <dgm:spPr/>
    </dgm:pt>
  </dgm:ptLst>
  <dgm:cxnLst>
    <dgm:cxn modelId="{30EF0384-2FB0-42EA-A49F-F671684757FF}" type="presOf" srcId="{40EE5B79-1A70-4349-8DF3-D0EAD8E71749}" destId="{CD6B5AA9-E19A-4DDB-BAA1-E8055F7539D4}" srcOrd="0" destOrd="0" presId="urn:microsoft.com/office/officeart/2008/layout/VerticalCurvedList"/>
    <dgm:cxn modelId="{77EE2F99-2922-49EC-B5C3-3ACF5499D8E3}" srcId="{D2BC0BEF-EEA0-43CC-B1B2-F2E319B3E512}" destId="{1FDF2FDF-DDB0-4170-A01A-C23E1E823B26}" srcOrd="0" destOrd="0" parTransId="{6E017A1C-377F-4090-A27C-8638BE717119}" sibTransId="{40EE5B79-1A70-4349-8DF3-D0EAD8E71749}"/>
    <dgm:cxn modelId="{56AA56A6-BEF6-4588-8755-E533532DC72E}" type="presOf" srcId="{D2BC0BEF-EEA0-43CC-B1B2-F2E319B3E512}" destId="{DAE3F7EC-415F-4C3B-9394-EC6B540F3D56}" srcOrd="0" destOrd="0" presId="urn:microsoft.com/office/officeart/2008/layout/VerticalCurvedList"/>
    <dgm:cxn modelId="{B9B3F2FE-B91F-4650-97A6-6EE181E796E2}" type="presOf" srcId="{1FDF2FDF-DDB0-4170-A01A-C23E1E823B26}" destId="{09590FF8-D3AE-4D57-A9F5-F269ACA724B8}" srcOrd="0" destOrd="0" presId="urn:microsoft.com/office/officeart/2008/layout/VerticalCurvedList"/>
    <dgm:cxn modelId="{1B6AAFD1-87D0-4C38-B39D-946E4A5038EB}" type="presParOf" srcId="{DAE3F7EC-415F-4C3B-9394-EC6B540F3D56}" destId="{5F95D4B9-9D9B-47BD-8348-E885A00D7F87}" srcOrd="0" destOrd="0" presId="urn:microsoft.com/office/officeart/2008/layout/VerticalCurvedList"/>
    <dgm:cxn modelId="{3B585AC6-E8DC-41E4-A678-2659B5973D2A}" type="presParOf" srcId="{5F95D4B9-9D9B-47BD-8348-E885A00D7F87}" destId="{6E107C2D-B54A-493E-8983-FD1B88B4E4C7}" srcOrd="0" destOrd="0" presId="urn:microsoft.com/office/officeart/2008/layout/VerticalCurvedList"/>
    <dgm:cxn modelId="{097D8702-2B17-4176-BE4C-2FAF28132663}" type="presParOf" srcId="{6E107C2D-B54A-493E-8983-FD1B88B4E4C7}" destId="{2C84D6B4-69A9-4108-8FB5-221451C810FA}" srcOrd="0" destOrd="0" presId="urn:microsoft.com/office/officeart/2008/layout/VerticalCurvedList"/>
    <dgm:cxn modelId="{7C99BDB2-01D2-41D1-B469-6EFB92AE5EF1}" type="presParOf" srcId="{6E107C2D-B54A-493E-8983-FD1B88B4E4C7}" destId="{CD6B5AA9-E19A-4DDB-BAA1-E8055F7539D4}" srcOrd="1" destOrd="0" presId="urn:microsoft.com/office/officeart/2008/layout/VerticalCurvedList"/>
    <dgm:cxn modelId="{FEDEFA7E-F41A-4A7A-9383-19ADEB79D410}" type="presParOf" srcId="{6E107C2D-B54A-493E-8983-FD1B88B4E4C7}" destId="{82C57C61-58FE-438A-B85B-3407AD73B0E2}" srcOrd="2" destOrd="0" presId="urn:microsoft.com/office/officeart/2008/layout/VerticalCurvedList"/>
    <dgm:cxn modelId="{5ECDB022-3550-462E-870B-819D10818FE3}" type="presParOf" srcId="{6E107C2D-B54A-493E-8983-FD1B88B4E4C7}" destId="{82B251E9-CBFC-4B6D-9EF4-52CFF5544035}" srcOrd="3" destOrd="0" presId="urn:microsoft.com/office/officeart/2008/layout/VerticalCurvedList"/>
    <dgm:cxn modelId="{188D2002-8302-44E6-A3B8-39ADB9F2E2A8}" type="presParOf" srcId="{5F95D4B9-9D9B-47BD-8348-E885A00D7F87}" destId="{09590FF8-D3AE-4D57-A9F5-F269ACA724B8}" srcOrd="1" destOrd="0" presId="urn:microsoft.com/office/officeart/2008/layout/VerticalCurvedList"/>
    <dgm:cxn modelId="{61ED6FA0-FA8C-4BE3-BC4E-0725FC260765}" type="presParOf" srcId="{5F95D4B9-9D9B-47BD-8348-E885A00D7F87}" destId="{C63BAA6E-4582-43E2-8647-0F6C0E8C1E16}" srcOrd="2" destOrd="0" presId="urn:microsoft.com/office/officeart/2008/layout/VerticalCurvedList"/>
    <dgm:cxn modelId="{E18068A7-BB6F-4600-B134-84FE15C7FF06}" type="presParOf" srcId="{C63BAA6E-4582-43E2-8647-0F6C0E8C1E16}" destId="{2AC0D6E8-8EF3-43A5-9713-B2E34E9F1B4E}" srcOrd="0" destOrd="0" presId="urn:microsoft.com/office/officeart/2008/layout/VerticalCurv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D2BC0BEF-EEA0-43CC-B1B2-F2E319B3E512}" type="doc">
      <dgm:prSet loTypeId="urn:microsoft.com/office/officeart/2008/layout/VerticalCurvedList" loCatId="list" qsTypeId="urn:microsoft.com/office/officeart/2005/8/quickstyle/3d2" qsCatId="3D" csTypeId="urn:microsoft.com/office/officeart/2005/8/colors/accent1_2" csCatId="accent1" phldr="1"/>
      <dgm:spPr/>
      <dgm:t>
        <a:bodyPr/>
        <a:lstStyle/>
        <a:p>
          <a:endParaRPr lang="en-US"/>
        </a:p>
      </dgm:t>
    </dgm:pt>
    <dgm:pt modelId="{1FDF2FDF-DDB0-4170-A01A-C23E1E823B26}">
      <dgm:prSet phldrT="[Text]"/>
      <dgm:spPr/>
      <dgm:t>
        <a:bodyPr/>
        <a:lstStyle/>
        <a:p>
          <a:pPr algn="l"/>
          <a:r>
            <a:rPr lang="en-US" b="1" dirty="0" smtClean="0"/>
            <a:t>Exposing information to someone who should not have access</a:t>
          </a:r>
          <a:endParaRPr lang="en-US" dirty="0"/>
        </a:p>
      </dgm:t>
    </dgm:pt>
    <dgm:pt modelId="{6E017A1C-377F-4090-A27C-8638BE717119}" type="parTrans" cxnId="{77EE2F99-2922-49EC-B5C3-3ACF5499D8E3}">
      <dgm:prSet/>
      <dgm:spPr/>
      <dgm:t>
        <a:bodyPr/>
        <a:lstStyle/>
        <a:p>
          <a:endParaRPr lang="en-US"/>
        </a:p>
      </dgm:t>
    </dgm:pt>
    <dgm:pt modelId="{40EE5B79-1A70-4349-8DF3-D0EAD8E71749}" type="sibTrans" cxnId="{77EE2F99-2922-49EC-B5C3-3ACF5499D8E3}">
      <dgm:prSet/>
      <dgm:spPr/>
      <dgm:t>
        <a:bodyPr/>
        <a:lstStyle/>
        <a:p>
          <a:endParaRPr lang="en-US"/>
        </a:p>
      </dgm:t>
    </dgm:pt>
    <dgm:pt modelId="{DAE3F7EC-415F-4C3B-9394-EC6B540F3D56}" type="pres">
      <dgm:prSet presAssocID="{D2BC0BEF-EEA0-43CC-B1B2-F2E319B3E512}" presName="Name0" presStyleCnt="0">
        <dgm:presLayoutVars>
          <dgm:chMax val="7"/>
          <dgm:chPref val="7"/>
          <dgm:dir/>
        </dgm:presLayoutVars>
      </dgm:prSet>
      <dgm:spPr/>
      <dgm:t>
        <a:bodyPr/>
        <a:lstStyle/>
        <a:p>
          <a:endParaRPr lang="en-US"/>
        </a:p>
      </dgm:t>
    </dgm:pt>
    <dgm:pt modelId="{5F95D4B9-9D9B-47BD-8348-E885A00D7F87}" type="pres">
      <dgm:prSet presAssocID="{D2BC0BEF-EEA0-43CC-B1B2-F2E319B3E512}" presName="Name1" presStyleCnt="0"/>
      <dgm:spPr/>
    </dgm:pt>
    <dgm:pt modelId="{6E107C2D-B54A-493E-8983-FD1B88B4E4C7}" type="pres">
      <dgm:prSet presAssocID="{D2BC0BEF-EEA0-43CC-B1B2-F2E319B3E512}" presName="cycle" presStyleCnt="0"/>
      <dgm:spPr/>
    </dgm:pt>
    <dgm:pt modelId="{2C84D6B4-69A9-4108-8FB5-221451C810FA}" type="pres">
      <dgm:prSet presAssocID="{D2BC0BEF-EEA0-43CC-B1B2-F2E319B3E512}" presName="srcNode" presStyleLbl="node1" presStyleIdx="0" presStyleCnt="1"/>
      <dgm:spPr/>
    </dgm:pt>
    <dgm:pt modelId="{CD6B5AA9-E19A-4DDB-BAA1-E8055F7539D4}" type="pres">
      <dgm:prSet presAssocID="{D2BC0BEF-EEA0-43CC-B1B2-F2E319B3E512}" presName="conn" presStyleLbl="parChTrans1D2" presStyleIdx="0" presStyleCnt="1"/>
      <dgm:spPr/>
      <dgm:t>
        <a:bodyPr/>
        <a:lstStyle/>
        <a:p>
          <a:endParaRPr lang="en-US"/>
        </a:p>
      </dgm:t>
    </dgm:pt>
    <dgm:pt modelId="{82C57C61-58FE-438A-B85B-3407AD73B0E2}" type="pres">
      <dgm:prSet presAssocID="{D2BC0BEF-EEA0-43CC-B1B2-F2E319B3E512}" presName="extraNode" presStyleLbl="node1" presStyleIdx="0" presStyleCnt="1"/>
      <dgm:spPr/>
    </dgm:pt>
    <dgm:pt modelId="{82B251E9-CBFC-4B6D-9EF4-52CFF5544035}" type="pres">
      <dgm:prSet presAssocID="{D2BC0BEF-EEA0-43CC-B1B2-F2E319B3E512}" presName="dstNode" presStyleLbl="node1" presStyleIdx="0" presStyleCnt="1"/>
      <dgm:spPr/>
    </dgm:pt>
    <dgm:pt modelId="{09590FF8-D3AE-4D57-A9F5-F269ACA724B8}" type="pres">
      <dgm:prSet presAssocID="{1FDF2FDF-DDB0-4170-A01A-C23E1E823B26}" presName="text_1" presStyleLbl="node1" presStyleIdx="0" presStyleCnt="1">
        <dgm:presLayoutVars>
          <dgm:bulletEnabled val="1"/>
        </dgm:presLayoutVars>
      </dgm:prSet>
      <dgm:spPr/>
      <dgm:t>
        <a:bodyPr/>
        <a:lstStyle/>
        <a:p>
          <a:endParaRPr lang="en-US"/>
        </a:p>
      </dgm:t>
    </dgm:pt>
    <dgm:pt modelId="{C63BAA6E-4582-43E2-8647-0F6C0E8C1E16}" type="pres">
      <dgm:prSet presAssocID="{1FDF2FDF-DDB0-4170-A01A-C23E1E823B26}" presName="accent_1" presStyleCnt="0"/>
      <dgm:spPr/>
    </dgm:pt>
    <dgm:pt modelId="{2AC0D6E8-8EF3-43A5-9713-B2E34E9F1B4E}" type="pres">
      <dgm:prSet presAssocID="{1FDF2FDF-DDB0-4170-A01A-C23E1E823B26}" presName="accentRepeatNode" presStyleLbl="solidFgAcc1" presStyleIdx="0" presStyleCnt="1"/>
      <dgm:spPr/>
    </dgm:pt>
  </dgm:ptLst>
  <dgm:cxnLst>
    <dgm:cxn modelId="{BCAAE3B7-CA0F-469E-AA15-7D6B610A42DC}" type="presOf" srcId="{40EE5B79-1A70-4349-8DF3-D0EAD8E71749}" destId="{CD6B5AA9-E19A-4DDB-BAA1-E8055F7539D4}" srcOrd="0" destOrd="0" presId="urn:microsoft.com/office/officeart/2008/layout/VerticalCurvedList"/>
    <dgm:cxn modelId="{77EE2F99-2922-49EC-B5C3-3ACF5499D8E3}" srcId="{D2BC0BEF-EEA0-43CC-B1B2-F2E319B3E512}" destId="{1FDF2FDF-DDB0-4170-A01A-C23E1E823B26}" srcOrd="0" destOrd="0" parTransId="{6E017A1C-377F-4090-A27C-8638BE717119}" sibTransId="{40EE5B79-1A70-4349-8DF3-D0EAD8E71749}"/>
    <dgm:cxn modelId="{928B163A-9DB9-43E2-B13A-9D897A807D6B}" type="presOf" srcId="{1FDF2FDF-DDB0-4170-A01A-C23E1E823B26}" destId="{09590FF8-D3AE-4D57-A9F5-F269ACA724B8}" srcOrd="0" destOrd="0" presId="urn:microsoft.com/office/officeart/2008/layout/VerticalCurvedList"/>
    <dgm:cxn modelId="{2189F628-DEC8-462C-8164-DBCD74C50D76}" type="presOf" srcId="{D2BC0BEF-EEA0-43CC-B1B2-F2E319B3E512}" destId="{DAE3F7EC-415F-4C3B-9394-EC6B540F3D56}" srcOrd="0" destOrd="0" presId="urn:microsoft.com/office/officeart/2008/layout/VerticalCurvedList"/>
    <dgm:cxn modelId="{54868F33-73F9-4DCE-A52D-EF6C3F6DDF7D}" type="presParOf" srcId="{DAE3F7EC-415F-4C3B-9394-EC6B540F3D56}" destId="{5F95D4B9-9D9B-47BD-8348-E885A00D7F87}" srcOrd="0" destOrd="0" presId="urn:microsoft.com/office/officeart/2008/layout/VerticalCurvedList"/>
    <dgm:cxn modelId="{BF3CE476-D412-4274-A223-15F633CEA391}" type="presParOf" srcId="{5F95D4B9-9D9B-47BD-8348-E885A00D7F87}" destId="{6E107C2D-B54A-493E-8983-FD1B88B4E4C7}" srcOrd="0" destOrd="0" presId="urn:microsoft.com/office/officeart/2008/layout/VerticalCurvedList"/>
    <dgm:cxn modelId="{1890052B-8D57-4B41-8DFF-AC3CAD0EA27A}" type="presParOf" srcId="{6E107C2D-B54A-493E-8983-FD1B88B4E4C7}" destId="{2C84D6B4-69A9-4108-8FB5-221451C810FA}" srcOrd="0" destOrd="0" presId="urn:microsoft.com/office/officeart/2008/layout/VerticalCurvedList"/>
    <dgm:cxn modelId="{689B00E0-E742-451B-9A64-C34D96FDB91D}" type="presParOf" srcId="{6E107C2D-B54A-493E-8983-FD1B88B4E4C7}" destId="{CD6B5AA9-E19A-4DDB-BAA1-E8055F7539D4}" srcOrd="1" destOrd="0" presId="urn:microsoft.com/office/officeart/2008/layout/VerticalCurvedList"/>
    <dgm:cxn modelId="{1EB00636-5A70-48DE-890E-141C660636D7}" type="presParOf" srcId="{6E107C2D-B54A-493E-8983-FD1B88B4E4C7}" destId="{82C57C61-58FE-438A-B85B-3407AD73B0E2}" srcOrd="2" destOrd="0" presId="urn:microsoft.com/office/officeart/2008/layout/VerticalCurvedList"/>
    <dgm:cxn modelId="{2840961A-6CFD-4D81-B5DA-225DBED39161}" type="presParOf" srcId="{6E107C2D-B54A-493E-8983-FD1B88B4E4C7}" destId="{82B251E9-CBFC-4B6D-9EF4-52CFF5544035}" srcOrd="3" destOrd="0" presId="urn:microsoft.com/office/officeart/2008/layout/VerticalCurvedList"/>
    <dgm:cxn modelId="{2FECAA02-26B9-4627-8906-8D079F2E56E8}" type="presParOf" srcId="{5F95D4B9-9D9B-47BD-8348-E885A00D7F87}" destId="{09590FF8-D3AE-4D57-A9F5-F269ACA724B8}" srcOrd="1" destOrd="0" presId="urn:microsoft.com/office/officeart/2008/layout/VerticalCurvedList"/>
    <dgm:cxn modelId="{21DDFE70-8B6A-4613-9F8E-EA5FF31EA40F}" type="presParOf" srcId="{5F95D4B9-9D9B-47BD-8348-E885A00D7F87}" destId="{C63BAA6E-4582-43E2-8647-0F6C0E8C1E16}" srcOrd="2" destOrd="0" presId="urn:microsoft.com/office/officeart/2008/layout/VerticalCurvedList"/>
    <dgm:cxn modelId="{6C037A38-06B8-4063-B637-1AE2FEC8D82F}" type="presParOf" srcId="{C63BAA6E-4582-43E2-8647-0F6C0E8C1E16}" destId="{2AC0D6E8-8EF3-43A5-9713-B2E34E9F1B4E}" srcOrd="0" destOrd="0" presId="urn:microsoft.com/office/officeart/2008/layout/VerticalCurve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D2BC0BEF-EEA0-43CC-B1B2-F2E319B3E512}" type="doc">
      <dgm:prSet loTypeId="urn:microsoft.com/office/officeart/2008/layout/VerticalCurvedList" loCatId="list" qsTypeId="urn:microsoft.com/office/officeart/2005/8/quickstyle/3d2" qsCatId="3D" csTypeId="urn:microsoft.com/office/officeart/2005/8/colors/accent1_2" csCatId="accent1" phldr="1"/>
      <dgm:spPr/>
      <dgm:t>
        <a:bodyPr/>
        <a:lstStyle/>
        <a:p>
          <a:endParaRPr lang="en-US"/>
        </a:p>
      </dgm:t>
    </dgm:pt>
    <dgm:pt modelId="{1FDF2FDF-DDB0-4170-A01A-C23E1E823B26}">
      <dgm:prSet phldrT="[Text]"/>
      <dgm:spPr/>
      <dgm:t>
        <a:bodyPr/>
        <a:lstStyle/>
        <a:p>
          <a:pPr algn="l"/>
          <a:r>
            <a:rPr lang="en-US" b="1" dirty="0" smtClean="0"/>
            <a:t>Deny or Degrade Services to Users</a:t>
          </a:r>
          <a:endParaRPr lang="en-US" dirty="0"/>
        </a:p>
      </dgm:t>
    </dgm:pt>
    <dgm:pt modelId="{6E017A1C-377F-4090-A27C-8638BE717119}" type="parTrans" cxnId="{77EE2F99-2922-49EC-B5C3-3ACF5499D8E3}">
      <dgm:prSet/>
      <dgm:spPr/>
      <dgm:t>
        <a:bodyPr/>
        <a:lstStyle/>
        <a:p>
          <a:endParaRPr lang="en-US"/>
        </a:p>
      </dgm:t>
    </dgm:pt>
    <dgm:pt modelId="{40EE5B79-1A70-4349-8DF3-D0EAD8E71749}" type="sibTrans" cxnId="{77EE2F99-2922-49EC-B5C3-3ACF5499D8E3}">
      <dgm:prSet/>
      <dgm:spPr/>
      <dgm:t>
        <a:bodyPr/>
        <a:lstStyle/>
        <a:p>
          <a:endParaRPr lang="en-US"/>
        </a:p>
      </dgm:t>
    </dgm:pt>
    <dgm:pt modelId="{DAE3F7EC-415F-4C3B-9394-EC6B540F3D56}" type="pres">
      <dgm:prSet presAssocID="{D2BC0BEF-EEA0-43CC-B1B2-F2E319B3E512}" presName="Name0" presStyleCnt="0">
        <dgm:presLayoutVars>
          <dgm:chMax val="7"/>
          <dgm:chPref val="7"/>
          <dgm:dir/>
        </dgm:presLayoutVars>
      </dgm:prSet>
      <dgm:spPr/>
      <dgm:t>
        <a:bodyPr/>
        <a:lstStyle/>
        <a:p>
          <a:endParaRPr lang="en-US"/>
        </a:p>
      </dgm:t>
    </dgm:pt>
    <dgm:pt modelId="{5F95D4B9-9D9B-47BD-8348-E885A00D7F87}" type="pres">
      <dgm:prSet presAssocID="{D2BC0BEF-EEA0-43CC-B1B2-F2E319B3E512}" presName="Name1" presStyleCnt="0"/>
      <dgm:spPr/>
    </dgm:pt>
    <dgm:pt modelId="{6E107C2D-B54A-493E-8983-FD1B88B4E4C7}" type="pres">
      <dgm:prSet presAssocID="{D2BC0BEF-EEA0-43CC-B1B2-F2E319B3E512}" presName="cycle" presStyleCnt="0"/>
      <dgm:spPr/>
    </dgm:pt>
    <dgm:pt modelId="{2C84D6B4-69A9-4108-8FB5-221451C810FA}" type="pres">
      <dgm:prSet presAssocID="{D2BC0BEF-EEA0-43CC-B1B2-F2E319B3E512}" presName="srcNode" presStyleLbl="node1" presStyleIdx="0" presStyleCnt="1"/>
      <dgm:spPr/>
    </dgm:pt>
    <dgm:pt modelId="{CD6B5AA9-E19A-4DDB-BAA1-E8055F7539D4}" type="pres">
      <dgm:prSet presAssocID="{D2BC0BEF-EEA0-43CC-B1B2-F2E319B3E512}" presName="conn" presStyleLbl="parChTrans1D2" presStyleIdx="0" presStyleCnt="1"/>
      <dgm:spPr/>
      <dgm:t>
        <a:bodyPr/>
        <a:lstStyle/>
        <a:p>
          <a:endParaRPr lang="en-US"/>
        </a:p>
      </dgm:t>
    </dgm:pt>
    <dgm:pt modelId="{82C57C61-58FE-438A-B85B-3407AD73B0E2}" type="pres">
      <dgm:prSet presAssocID="{D2BC0BEF-EEA0-43CC-B1B2-F2E319B3E512}" presName="extraNode" presStyleLbl="node1" presStyleIdx="0" presStyleCnt="1"/>
      <dgm:spPr/>
    </dgm:pt>
    <dgm:pt modelId="{82B251E9-CBFC-4B6D-9EF4-52CFF5544035}" type="pres">
      <dgm:prSet presAssocID="{D2BC0BEF-EEA0-43CC-B1B2-F2E319B3E512}" presName="dstNode" presStyleLbl="node1" presStyleIdx="0" presStyleCnt="1"/>
      <dgm:spPr/>
    </dgm:pt>
    <dgm:pt modelId="{09590FF8-D3AE-4D57-A9F5-F269ACA724B8}" type="pres">
      <dgm:prSet presAssocID="{1FDF2FDF-DDB0-4170-A01A-C23E1E823B26}" presName="text_1" presStyleLbl="node1" presStyleIdx="0" presStyleCnt="1">
        <dgm:presLayoutVars>
          <dgm:bulletEnabled val="1"/>
        </dgm:presLayoutVars>
      </dgm:prSet>
      <dgm:spPr/>
      <dgm:t>
        <a:bodyPr/>
        <a:lstStyle/>
        <a:p>
          <a:endParaRPr lang="en-US"/>
        </a:p>
      </dgm:t>
    </dgm:pt>
    <dgm:pt modelId="{C63BAA6E-4582-43E2-8647-0F6C0E8C1E16}" type="pres">
      <dgm:prSet presAssocID="{1FDF2FDF-DDB0-4170-A01A-C23E1E823B26}" presName="accent_1" presStyleCnt="0"/>
      <dgm:spPr/>
    </dgm:pt>
    <dgm:pt modelId="{2AC0D6E8-8EF3-43A5-9713-B2E34E9F1B4E}" type="pres">
      <dgm:prSet presAssocID="{1FDF2FDF-DDB0-4170-A01A-C23E1E823B26}" presName="accentRepeatNode" presStyleLbl="solidFgAcc1" presStyleIdx="0" presStyleCnt="1"/>
      <dgm:spPr/>
    </dgm:pt>
  </dgm:ptLst>
  <dgm:cxnLst>
    <dgm:cxn modelId="{77EE2F99-2922-49EC-B5C3-3ACF5499D8E3}" srcId="{D2BC0BEF-EEA0-43CC-B1B2-F2E319B3E512}" destId="{1FDF2FDF-DDB0-4170-A01A-C23E1E823B26}" srcOrd="0" destOrd="0" parTransId="{6E017A1C-377F-4090-A27C-8638BE717119}" sibTransId="{40EE5B79-1A70-4349-8DF3-D0EAD8E71749}"/>
    <dgm:cxn modelId="{6C5DB387-68EC-4DA8-B17E-12113252A349}" type="presOf" srcId="{1FDF2FDF-DDB0-4170-A01A-C23E1E823B26}" destId="{09590FF8-D3AE-4D57-A9F5-F269ACA724B8}" srcOrd="0" destOrd="0" presId="urn:microsoft.com/office/officeart/2008/layout/VerticalCurvedList"/>
    <dgm:cxn modelId="{8A82CDCA-5303-4700-B4C5-D317AA951B6B}" type="presOf" srcId="{40EE5B79-1A70-4349-8DF3-D0EAD8E71749}" destId="{CD6B5AA9-E19A-4DDB-BAA1-E8055F7539D4}" srcOrd="0" destOrd="0" presId="urn:microsoft.com/office/officeart/2008/layout/VerticalCurvedList"/>
    <dgm:cxn modelId="{C6BA2D34-9C66-493D-A275-BF7BDAC6650E}" type="presOf" srcId="{D2BC0BEF-EEA0-43CC-B1B2-F2E319B3E512}" destId="{DAE3F7EC-415F-4C3B-9394-EC6B540F3D56}" srcOrd="0" destOrd="0" presId="urn:microsoft.com/office/officeart/2008/layout/VerticalCurvedList"/>
    <dgm:cxn modelId="{BB679F7B-5307-49C0-98E7-428DC1681FC3}" type="presParOf" srcId="{DAE3F7EC-415F-4C3B-9394-EC6B540F3D56}" destId="{5F95D4B9-9D9B-47BD-8348-E885A00D7F87}" srcOrd="0" destOrd="0" presId="urn:microsoft.com/office/officeart/2008/layout/VerticalCurvedList"/>
    <dgm:cxn modelId="{B8B4630A-6C4B-441E-82A4-32186356BAFC}" type="presParOf" srcId="{5F95D4B9-9D9B-47BD-8348-E885A00D7F87}" destId="{6E107C2D-B54A-493E-8983-FD1B88B4E4C7}" srcOrd="0" destOrd="0" presId="urn:microsoft.com/office/officeart/2008/layout/VerticalCurvedList"/>
    <dgm:cxn modelId="{18340C5E-72CB-47B4-8F94-A77D3554605C}" type="presParOf" srcId="{6E107C2D-B54A-493E-8983-FD1B88B4E4C7}" destId="{2C84D6B4-69A9-4108-8FB5-221451C810FA}" srcOrd="0" destOrd="0" presId="urn:microsoft.com/office/officeart/2008/layout/VerticalCurvedList"/>
    <dgm:cxn modelId="{25164523-4B00-4102-8A8E-3F161EC5B29C}" type="presParOf" srcId="{6E107C2D-B54A-493E-8983-FD1B88B4E4C7}" destId="{CD6B5AA9-E19A-4DDB-BAA1-E8055F7539D4}" srcOrd="1" destOrd="0" presId="urn:microsoft.com/office/officeart/2008/layout/VerticalCurvedList"/>
    <dgm:cxn modelId="{03B17C09-B3DA-4A41-A77D-CB41C37533B4}" type="presParOf" srcId="{6E107C2D-B54A-493E-8983-FD1B88B4E4C7}" destId="{82C57C61-58FE-438A-B85B-3407AD73B0E2}" srcOrd="2" destOrd="0" presId="urn:microsoft.com/office/officeart/2008/layout/VerticalCurvedList"/>
    <dgm:cxn modelId="{C723CBE2-B79A-40EA-B372-58DF5F3FFB52}" type="presParOf" srcId="{6E107C2D-B54A-493E-8983-FD1B88B4E4C7}" destId="{82B251E9-CBFC-4B6D-9EF4-52CFF5544035}" srcOrd="3" destOrd="0" presId="urn:microsoft.com/office/officeart/2008/layout/VerticalCurvedList"/>
    <dgm:cxn modelId="{5A17D80C-D3DA-4BD4-B0CD-FE583C434FB8}" type="presParOf" srcId="{5F95D4B9-9D9B-47BD-8348-E885A00D7F87}" destId="{09590FF8-D3AE-4D57-A9F5-F269ACA724B8}" srcOrd="1" destOrd="0" presId="urn:microsoft.com/office/officeart/2008/layout/VerticalCurvedList"/>
    <dgm:cxn modelId="{BDACB7A7-59EE-4224-9890-0FB9F304E591}" type="presParOf" srcId="{5F95D4B9-9D9B-47BD-8348-E885A00D7F87}" destId="{C63BAA6E-4582-43E2-8647-0F6C0E8C1E16}" srcOrd="2" destOrd="0" presId="urn:microsoft.com/office/officeart/2008/layout/VerticalCurvedList"/>
    <dgm:cxn modelId="{36AB629C-8592-48CF-AE26-945BBADB011F}" type="presParOf" srcId="{C63BAA6E-4582-43E2-8647-0F6C0E8C1E16}" destId="{2AC0D6E8-8EF3-43A5-9713-B2E34E9F1B4E}" srcOrd="0" destOrd="0" presId="urn:microsoft.com/office/officeart/2008/layout/VerticalCurve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07D673-DB68-455F-B10E-85A255A89632}">
      <dsp:nvSpPr>
        <dsp:cNvPr id="0" name=""/>
        <dsp:cNvSpPr/>
      </dsp:nvSpPr>
      <dsp:spPr>
        <a:xfrm>
          <a:off x="1081619" y="0"/>
          <a:ext cx="5418667" cy="5418667"/>
        </a:xfrm>
        <a:prstGeom prst="triangle">
          <a:avLst/>
        </a:prstGeom>
        <a:gradFill rotWithShape="0">
          <a:gsLst>
            <a:gs pos="0">
              <a:schemeClr val="accent6">
                <a:alpha val="90000"/>
                <a:hueOff val="0"/>
                <a:satOff val="0"/>
                <a:lumOff val="0"/>
                <a:alphaOff val="0"/>
                <a:tint val="98000"/>
                <a:lumMod val="100000"/>
              </a:schemeClr>
            </a:gs>
            <a:gs pos="100000">
              <a:schemeClr val="accent6">
                <a:alpha val="90000"/>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750FDB95-B69C-4F4E-959E-7844BA331EF8}">
      <dsp:nvSpPr>
        <dsp:cNvPr id="0" name=""/>
        <dsp:cNvSpPr/>
      </dsp:nvSpPr>
      <dsp:spPr>
        <a:xfrm>
          <a:off x="3657599" y="542395"/>
          <a:ext cx="3522133" cy="770466"/>
        </a:xfrm>
        <a:prstGeom prst="roundRect">
          <a:avLst/>
        </a:prstGeom>
        <a:solidFill>
          <a:schemeClr val="lt1">
            <a:alpha val="90000"/>
            <a:hueOff val="0"/>
            <a:satOff val="0"/>
            <a:lumOff val="0"/>
            <a:alphaOff val="0"/>
          </a:schemeClr>
        </a:solidFill>
        <a:ln w="9525" cap="rnd" cmpd="sng" algn="ctr">
          <a:solidFill>
            <a:schemeClr val="accent6">
              <a:alpha val="90000"/>
              <a:hueOff val="0"/>
              <a:satOff val="0"/>
              <a:lumOff val="0"/>
              <a:alphaOff val="0"/>
            </a:schemeClr>
          </a:solidFill>
          <a:prstDash val="solid"/>
        </a:ln>
        <a:effectLst>
          <a:outerShdw blurRad="50800" dist="38100" dir="5400000" rotWithShape="0">
            <a:srgbClr val="000000">
              <a:alpha val="35000"/>
            </a:srgbClr>
          </a:outerShdw>
        </a:effectLst>
        <a:scene3d>
          <a:camera prst="orthographicFront"/>
          <a:lightRig rig="threePt" dir="t">
            <a:rot lat="0" lon="0" rev="7500000"/>
          </a:lightRig>
        </a:scene3d>
        <a:sp3d z="152400" extrusionH="63500" prstMaterial="dkEdge">
          <a:bevelT w="135400" h="1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en-US" sz="1900" kern="1200" dirty="0" smtClean="0"/>
            <a:t>Reliability of AI Predictions</a:t>
          </a:r>
          <a:endParaRPr lang="en-US" sz="1900" kern="1200" dirty="0"/>
        </a:p>
      </dsp:txBody>
      <dsp:txXfrm>
        <a:off x="3695210" y="580006"/>
        <a:ext cx="3446911" cy="695244"/>
      </dsp:txXfrm>
    </dsp:sp>
    <dsp:sp modelId="{2161947C-3022-43FD-AAD9-CC5F3E6F58EF}">
      <dsp:nvSpPr>
        <dsp:cNvPr id="0" name=""/>
        <dsp:cNvSpPr/>
      </dsp:nvSpPr>
      <dsp:spPr>
        <a:xfrm>
          <a:off x="3657599" y="1409170"/>
          <a:ext cx="3522133" cy="770466"/>
        </a:xfrm>
        <a:prstGeom prst="roundRect">
          <a:avLst/>
        </a:prstGeom>
        <a:solidFill>
          <a:schemeClr val="lt1">
            <a:alpha val="90000"/>
            <a:hueOff val="0"/>
            <a:satOff val="0"/>
            <a:lumOff val="0"/>
            <a:alphaOff val="0"/>
          </a:schemeClr>
        </a:solidFill>
        <a:ln w="9525" cap="rnd" cmpd="sng" algn="ctr">
          <a:solidFill>
            <a:schemeClr val="accent6">
              <a:alpha val="90000"/>
              <a:hueOff val="0"/>
              <a:satOff val="0"/>
              <a:lumOff val="0"/>
              <a:alphaOff val="-10000"/>
            </a:schemeClr>
          </a:solidFill>
          <a:prstDash val="solid"/>
        </a:ln>
        <a:effectLst>
          <a:outerShdw blurRad="50800" dist="38100" dir="5400000" rotWithShape="0">
            <a:srgbClr val="000000">
              <a:alpha val="35000"/>
            </a:srgbClr>
          </a:outerShdw>
        </a:effectLst>
        <a:scene3d>
          <a:camera prst="orthographicFront"/>
          <a:lightRig rig="threePt" dir="t">
            <a:rot lat="0" lon="0" rev="7500000"/>
          </a:lightRig>
        </a:scene3d>
        <a:sp3d z="152400" extrusionH="63500" prstMaterial="dkEdge">
          <a:bevelT w="135400" h="1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en-US" sz="1900" kern="1200" dirty="0" smtClean="0"/>
            <a:t>A single dominant AI or many</a:t>
          </a:r>
        </a:p>
      </dsp:txBody>
      <dsp:txXfrm>
        <a:off x="3695210" y="1446781"/>
        <a:ext cx="3446911" cy="695244"/>
      </dsp:txXfrm>
    </dsp:sp>
    <dsp:sp modelId="{4FB4561A-E726-4A79-9AFC-6144657FAB21}">
      <dsp:nvSpPr>
        <dsp:cNvPr id="0" name=""/>
        <dsp:cNvSpPr/>
      </dsp:nvSpPr>
      <dsp:spPr>
        <a:xfrm>
          <a:off x="3657599" y="2275945"/>
          <a:ext cx="3522133" cy="770466"/>
        </a:xfrm>
        <a:prstGeom prst="roundRect">
          <a:avLst/>
        </a:prstGeom>
        <a:solidFill>
          <a:schemeClr val="lt1">
            <a:alpha val="90000"/>
            <a:hueOff val="0"/>
            <a:satOff val="0"/>
            <a:lumOff val="0"/>
            <a:alphaOff val="0"/>
          </a:schemeClr>
        </a:solidFill>
        <a:ln w="9525" cap="rnd" cmpd="sng" algn="ctr">
          <a:solidFill>
            <a:schemeClr val="accent6">
              <a:alpha val="90000"/>
              <a:hueOff val="0"/>
              <a:satOff val="0"/>
              <a:lumOff val="0"/>
              <a:alphaOff val="-20000"/>
            </a:schemeClr>
          </a:solidFill>
          <a:prstDash val="solid"/>
        </a:ln>
        <a:effectLst>
          <a:outerShdw blurRad="50800" dist="38100" dir="5400000" rotWithShape="0">
            <a:srgbClr val="000000">
              <a:alpha val="35000"/>
            </a:srgbClr>
          </a:outerShdw>
        </a:effectLst>
        <a:scene3d>
          <a:camera prst="orthographicFront"/>
          <a:lightRig rig="threePt" dir="t">
            <a:rot lat="0" lon="0" rev="7500000"/>
          </a:lightRig>
        </a:scene3d>
        <a:sp3d z="152400" extrusionH="63500" prstMaterial="dkEdge">
          <a:bevelT w="135400" h="1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en-US" sz="1900" kern="1200" dirty="0" smtClean="0"/>
            <a:t>How intelligent AI will become</a:t>
          </a:r>
        </a:p>
      </dsp:txBody>
      <dsp:txXfrm>
        <a:off x="3695210" y="2313556"/>
        <a:ext cx="3446911" cy="695244"/>
      </dsp:txXfrm>
    </dsp:sp>
    <dsp:sp modelId="{2B65EB58-2DBB-4B1A-A82B-8BC8617E05BC}">
      <dsp:nvSpPr>
        <dsp:cNvPr id="0" name=""/>
        <dsp:cNvSpPr/>
      </dsp:nvSpPr>
      <dsp:spPr>
        <a:xfrm>
          <a:off x="3657599" y="3142721"/>
          <a:ext cx="3522133" cy="770466"/>
        </a:xfrm>
        <a:prstGeom prst="roundRect">
          <a:avLst/>
        </a:prstGeom>
        <a:solidFill>
          <a:schemeClr val="lt1">
            <a:alpha val="90000"/>
            <a:hueOff val="0"/>
            <a:satOff val="0"/>
            <a:lumOff val="0"/>
            <a:alphaOff val="0"/>
          </a:schemeClr>
        </a:solidFill>
        <a:ln w="9525" cap="rnd" cmpd="sng" algn="ctr">
          <a:solidFill>
            <a:schemeClr val="accent6">
              <a:alpha val="90000"/>
              <a:hueOff val="0"/>
              <a:satOff val="0"/>
              <a:lumOff val="0"/>
              <a:alphaOff val="-30000"/>
            </a:schemeClr>
          </a:solidFill>
          <a:prstDash val="solid"/>
        </a:ln>
        <a:effectLst>
          <a:outerShdw blurRad="50800" dist="38100" dir="5400000" rotWithShape="0">
            <a:srgbClr val="000000">
              <a:alpha val="35000"/>
            </a:srgbClr>
          </a:outerShdw>
        </a:effectLst>
        <a:scene3d>
          <a:camera prst="orthographicFront"/>
          <a:lightRig rig="threePt" dir="t">
            <a:rot lat="0" lon="0" rev="7500000"/>
          </a:lightRig>
        </a:scene3d>
        <a:sp3d z="152400" extrusionH="63500" prstMaterial="dkEdge">
          <a:bevelT w="135400" h="1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en-US" sz="1900" kern="1200" dirty="0" smtClean="0"/>
            <a:t>Whether extremely intelligent AI can be controlled</a:t>
          </a:r>
        </a:p>
      </dsp:txBody>
      <dsp:txXfrm>
        <a:off x="3695210" y="3180332"/>
        <a:ext cx="3446911" cy="695244"/>
      </dsp:txXfrm>
    </dsp:sp>
    <dsp:sp modelId="{6A00EEE0-75C0-40B9-AB51-4EE2F4A78DB4}">
      <dsp:nvSpPr>
        <dsp:cNvPr id="0" name=""/>
        <dsp:cNvSpPr/>
      </dsp:nvSpPr>
      <dsp:spPr>
        <a:xfrm>
          <a:off x="3657599" y="4009496"/>
          <a:ext cx="3522133" cy="770466"/>
        </a:xfrm>
        <a:prstGeom prst="roundRect">
          <a:avLst/>
        </a:prstGeom>
        <a:solidFill>
          <a:schemeClr val="lt1">
            <a:alpha val="90000"/>
            <a:hueOff val="0"/>
            <a:satOff val="0"/>
            <a:lumOff val="0"/>
            <a:alphaOff val="0"/>
          </a:schemeClr>
        </a:solidFill>
        <a:ln w="9525" cap="rnd" cmpd="sng" algn="ctr">
          <a:solidFill>
            <a:schemeClr val="accent6">
              <a:alpha val="90000"/>
              <a:hueOff val="0"/>
              <a:satOff val="0"/>
              <a:lumOff val="0"/>
              <a:alphaOff val="-40000"/>
            </a:schemeClr>
          </a:solidFill>
          <a:prstDash val="solid"/>
        </a:ln>
        <a:effectLst>
          <a:outerShdw blurRad="50800" dist="38100" dir="5400000" rotWithShape="0">
            <a:srgbClr val="000000">
              <a:alpha val="35000"/>
            </a:srgbClr>
          </a:outerShdw>
        </a:effectLst>
        <a:scene3d>
          <a:camera prst="orthographicFront"/>
          <a:lightRig rig="threePt" dir="t">
            <a:rot lat="0" lon="0" rev="7500000"/>
          </a:lightRig>
        </a:scene3d>
        <a:sp3d z="152400" extrusionH="63500" prstMaterial="dkEdge">
          <a:bevelT w="135400" h="1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en-US" sz="1900" kern="1200" dirty="0" smtClean="0"/>
            <a:t>Whether whole brain emulations will come before AI</a:t>
          </a:r>
          <a:endParaRPr lang="en-US" sz="1900" kern="1200" dirty="0"/>
        </a:p>
      </dsp:txBody>
      <dsp:txXfrm>
        <a:off x="3695210" y="4047107"/>
        <a:ext cx="3446911" cy="695244"/>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6B5AA9-E19A-4DDB-BAA1-E8055F7539D4}">
      <dsp:nvSpPr>
        <dsp:cNvPr id="0" name=""/>
        <dsp:cNvSpPr/>
      </dsp:nvSpPr>
      <dsp:spPr>
        <a:xfrm>
          <a:off x="-1537295" y="-259852"/>
          <a:ext cx="1999081" cy="1999081"/>
        </a:xfrm>
        <a:prstGeom prst="blockArc">
          <a:avLst>
            <a:gd name="adj1" fmla="val 18900000"/>
            <a:gd name="adj2" fmla="val 2700000"/>
            <a:gd name="adj3" fmla="val 1080"/>
          </a:avLst>
        </a:prstGeom>
        <a:noFill/>
        <a:ln w="19050" cap="rnd" cmpd="sng" algn="ctr">
          <a:solidFill>
            <a:schemeClr val="accent1">
              <a:shade val="60000"/>
              <a:hueOff val="0"/>
              <a:satOff val="0"/>
              <a:lumOff val="0"/>
              <a:alphaOff val="0"/>
            </a:schemeClr>
          </a:solidFill>
          <a:prstDash val="solid"/>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09590FF8-D3AE-4D57-A9F5-F269ACA724B8}">
      <dsp:nvSpPr>
        <dsp:cNvPr id="0" name=""/>
        <dsp:cNvSpPr/>
      </dsp:nvSpPr>
      <dsp:spPr>
        <a:xfrm>
          <a:off x="447164" y="381956"/>
          <a:ext cx="3362812" cy="715463"/>
        </a:xfrm>
        <a:prstGeom prst="rect">
          <a:avLst/>
        </a:prstGeom>
        <a:gradFill rotWithShape="0">
          <a:gsLst>
            <a:gs pos="0">
              <a:schemeClr val="accent1">
                <a:hueOff val="0"/>
                <a:satOff val="0"/>
                <a:lumOff val="0"/>
                <a:alphaOff val="0"/>
                <a:tint val="98000"/>
                <a:lumMod val="100000"/>
              </a:schemeClr>
            </a:gs>
            <a:gs pos="100000">
              <a:schemeClr val="accent1">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87127" tIns="50800" rIns="50800" bIns="50800" numCol="1" spcCol="1270" anchor="ctr" anchorCtr="0">
          <a:noAutofit/>
        </a:bodyPr>
        <a:lstStyle/>
        <a:p>
          <a:pPr lvl="0" algn="l" defTabSz="889000">
            <a:lnSpc>
              <a:spcPct val="90000"/>
            </a:lnSpc>
            <a:spcBef>
              <a:spcPct val="0"/>
            </a:spcBef>
            <a:spcAft>
              <a:spcPct val="35000"/>
            </a:spcAft>
          </a:pPr>
          <a:r>
            <a:rPr lang="en-US" sz="2000" b="1" kern="1200" dirty="0" smtClean="0"/>
            <a:t>Gain capabilities without proper authorization</a:t>
          </a:r>
          <a:endParaRPr lang="en-US" sz="2000" kern="1200" dirty="0"/>
        </a:p>
      </dsp:txBody>
      <dsp:txXfrm>
        <a:off x="447164" y="381956"/>
        <a:ext cx="3362812" cy="715463"/>
      </dsp:txXfrm>
    </dsp:sp>
    <dsp:sp modelId="{2AC0D6E8-8EF3-43A5-9713-B2E34E9F1B4E}">
      <dsp:nvSpPr>
        <dsp:cNvPr id="0" name=""/>
        <dsp:cNvSpPr/>
      </dsp:nvSpPr>
      <dsp:spPr>
        <a:xfrm>
          <a:off x="0" y="292523"/>
          <a:ext cx="894329" cy="894329"/>
        </a:xfrm>
        <a:prstGeom prst="ellipse">
          <a:avLst/>
        </a:prstGeom>
        <a:solidFill>
          <a:schemeClr val="lt1">
            <a:hueOff val="0"/>
            <a:satOff val="0"/>
            <a:lumOff val="0"/>
            <a:alphaOff val="0"/>
          </a:schemeClr>
        </a:solidFill>
        <a:ln w="9525" cap="rnd" cmpd="sng" algn="ctr">
          <a:solidFill>
            <a:schemeClr val="accent1">
              <a:hueOff val="0"/>
              <a:satOff val="0"/>
              <a:lumOff val="0"/>
              <a:alphaOff val="0"/>
            </a:schemeClr>
          </a:solidFill>
          <a:prstDash val="solid"/>
        </a:ln>
        <a:effectLst>
          <a:outerShdw blurRad="50800" dist="38100" dir="5400000" rotWithShape="0">
            <a:srgbClr val="000000">
              <a:alpha val="35000"/>
            </a:srgbClr>
          </a:outerShdw>
        </a:effectLst>
        <a:scene3d>
          <a:camera prst="orthographicFront"/>
          <a:lightRig rig="threePt" dir="t">
            <a:rot lat="0" lon="0" rev="7500000"/>
          </a:lightRig>
        </a:scene3d>
        <a:sp3d z="152400" extrusionH="63500" prstMaterial="dkEdge">
          <a:bevelT w="120800" h="19050" prst="relaxedInset"/>
          <a:contourClr>
            <a:schemeClr val="bg1"/>
          </a:contourClr>
        </a:sp3d>
      </dsp:spPr>
      <dsp:style>
        <a:lnRef idx="1">
          <a:scrgbClr r="0" g="0" b="0"/>
        </a:lnRef>
        <a:fillRef idx="1">
          <a:scrgbClr r="0" g="0" b="0"/>
        </a:fillRef>
        <a:effectRef idx="2">
          <a:scrgbClr r="0" g="0" b="0"/>
        </a:effectRef>
        <a:fontRef idx="minor"/>
      </dsp:style>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28A097-DEAF-4A1F-8087-B148A409E5C9}">
      <dsp:nvSpPr>
        <dsp:cNvPr id="0" name=""/>
        <dsp:cNvSpPr/>
      </dsp:nvSpPr>
      <dsp:spPr>
        <a:xfrm>
          <a:off x="223831" y="486313"/>
          <a:ext cx="853682" cy="853682"/>
        </a:xfrm>
        <a:prstGeom prst="ellipse">
          <a:avLst/>
        </a:prstGeom>
        <a:solidFill>
          <a:schemeClr val="accent1">
            <a:alpha val="50000"/>
            <a:hueOff val="0"/>
            <a:satOff val="0"/>
            <a:lumOff val="0"/>
            <a:alphaOff val="0"/>
          </a:schemeClr>
        </a:solidFill>
        <a:ln>
          <a:noFill/>
        </a:ln>
        <a:effectLst/>
        <a:scene3d>
          <a:camera prst="orthographicFront">
            <a:rot lat="0" lon="0" rev="0"/>
          </a:camera>
          <a:lightRig rig="contrasting" dir="t">
            <a:rot lat="0" lon="0" rev="1200000"/>
          </a:lightRig>
        </a:scene3d>
        <a:sp3d contourW="12700" prstMaterial="clear">
          <a:bevelT w="177800" h="254000"/>
          <a:bevelB w="152400"/>
        </a:sp3d>
      </dsp:spPr>
      <dsp:style>
        <a:lnRef idx="0">
          <a:scrgbClr r="0" g="0" b="0"/>
        </a:lnRef>
        <a:fillRef idx="1">
          <a:scrgbClr r="0" g="0" b="0"/>
        </a:fillRef>
        <a:effectRef idx="0">
          <a:scrgbClr r="0" g="0" b="0"/>
        </a:effectRef>
        <a:fontRef idx="minor">
          <a:schemeClr val="tx1"/>
        </a:fontRef>
      </dsp:style>
    </dsp:sp>
    <dsp:sp modelId="{6F9AE5FA-3593-4E8C-B5C0-A5AD86A5C4CF}">
      <dsp:nvSpPr>
        <dsp:cNvPr id="0" name=""/>
        <dsp:cNvSpPr/>
      </dsp:nvSpPr>
      <dsp:spPr>
        <a:xfrm>
          <a:off x="650672" y="486313"/>
          <a:ext cx="4554706" cy="853682"/>
        </a:xfrm>
        <a:prstGeom prst="rect">
          <a:avLst/>
        </a:prstGeom>
        <a:noFill/>
        <a:ln w="9525" cap="rnd" cmpd="sng" algn="ctr">
          <a:solidFill>
            <a:schemeClr val="dk1">
              <a:alpha val="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0" tIns="55880" rIns="0" bIns="55880" numCol="1" spcCol="1270" anchor="ctr" anchorCtr="0">
          <a:noAutofit/>
        </a:bodyPr>
        <a:lstStyle/>
        <a:p>
          <a:pPr lvl="0" algn="l" defTabSz="1955800">
            <a:lnSpc>
              <a:spcPct val="90000"/>
            </a:lnSpc>
            <a:spcBef>
              <a:spcPct val="0"/>
            </a:spcBef>
            <a:spcAft>
              <a:spcPct val="35000"/>
            </a:spcAft>
          </a:pPr>
          <a:r>
            <a:rPr lang="en-US" sz="4400" kern="1200" dirty="0" smtClean="0"/>
            <a:t>Overview</a:t>
          </a:r>
          <a:endParaRPr lang="en-US" sz="4400" kern="1200" dirty="0"/>
        </a:p>
      </dsp:txBody>
      <dsp:txXfrm>
        <a:off x="650672" y="486313"/>
        <a:ext cx="4554706" cy="853682"/>
      </dsp:txXfrm>
    </dsp:sp>
    <dsp:sp modelId="{6BB18BC0-94B8-4723-8ECB-E0317D5E0859}">
      <dsp:nvSpPr>
        <dsp:cNvPr id="0" name=""/>
        <dsp:cNvSpPr/>
      </dsp:nvSpPr>
      <dsp:spPr>
        <a:xfrm>
          <a:off x="223831" y="1339995"/>
          <a:ext cx="853682" cy="853682"/>
        </a:xfrm>
        <a:prstGeom prst="ellipse">
          <a:avLst/>
        </a:prstGeom>
        <a:solidFill>
          <a:schemeClr val="accent1">
            <a:alpha val="50000"/>
            <a:hueOff val="0"/>
            <a:satOff val="0"/>
            <a:lumOff val="0"/>
            <a:alphaOff val="0"/>
          </a:schemeClr>
        </a:solidFill>
        <a:ln>
          <a:noFill/>
        </a:ln>
        <a:effectLst/>
        <a:scene3d>
          <a:camera prst="orthographicFront">
            <a:rot lat="0" lon="0" rev="0"/>
          </a:camera>
          <a:lightRig rig="contrasting" dir="t">
            <a:rot lat="0" lon="0" rev="1200000"/>
          </a:lightRig>
        </a:scene3d>
        <a:sp3d contourW="12700" prstMaterial="clear">
          <a:bevelT w="177800" h="254000"/>
          <a:bevelB w="152400"/>
        </a:sp3d>
      </dsp:spPr>
      <dsp:style>
        <a:lnRef idx="0">
          <a:scrgbClr r="0" g="0" b="0"/>
        </a:lnRef>
        <a:fillRef idx="1">
          <a:scrgbClr r="0" g="0" b="0"/>
        </a:fillRef>
        <a:effectRef idx="0">
          <a:scrgbClr r="0" g="0" b="0"/>
        </a:effectRef>
        <a:fontRef idx="minor">
          <a:schemeClr val="tx1"/>
        </a:fontRef>
      </dsp:style>
    </dsp:sp>
    <dsp:sp modelId="{76D1E6B1-DC68-4D10-A1EE-B276BB2F9BF4}">
      <dsp:nvSpPr>
        <dsp:cNvPr id="0" name=""/>
        <dsp:cNvSpPr/>
      </dsp:nvSpPr>
      <dsp:spPr>
        <a:xfrm>
          <a:off x="650672" y="1339995"/>
          <a:ext cx="4554706" cy="853682"/>
        </a:xfrm>
        <a:prstGeom prst="rect">
          <a:avLst/>
        </a:prstGeom>
        <a:noFill/>
        <a:ln w="9525" cap="rnd" cmpd="sng" algn="ctr">
          <a:solidFill>
            <a:schemeClr val="dk1">
              <a:alpha val="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0" tIns="55880" rIns="0" bIns="55880" numCol="1" spcCol="1270" anchor="ctr" anchorCtr="0">
          <a:noAutofit/>
        </a:bodyPr>
        <a:lstStyle/>
        <a:p>
          <a:pPr lvl="0" algn="l" defTabSz="1955800">
            <a:lnSpc>
              <a:spcPct val="90000"/>
            </a:lnSpc>
            <a:spcBef>
              <a:spcPct val="0"/>
            </a:spcBef>
            <a:spcAft>
              <a:spcPct val="35000"/>
            </a:spcAft>
          </a:pPr>
          <a:r>
            <a:rPr lang="en-US" sz="4400" kern="1200" smtClean="0"/>
            <a:t>Ray Kurzweil</a:t>
          </a:r>
          <a:endParaRPr lang="en-US" sz="4400" kern="1200" dirty="0" smtClean="0"/>
        </a:p>
      </dsp:txBody>
      <dsp:txXfrm>
        <a:off x="650672" y="1339995"/>
        <a:ext cx="4554706" cy="853682"/>
      </dsp:txXfrm>
    </dsp:sp>
    <dsp:sp modelId="{A7497FA0-0A7C-43C5-B46B-7928DF16976F}">
      <dsp:nvSpPr>
        <dsp:cNvPr id="0" name=""/>
        <dsp:cNvSpPr/>
      </dsp:nvSpPr>
      <dsp:spPr>
        <a:xfrm>
          <a:off x="223831" y="2193677"/>
          <a:ext cx="853682" cy="853682"/>
        </a:xfrm>
        <a:prstGeom prst="ellipse">
          <a:avLst/>
        </a:prstGeom>
        <a:solidFill>
          <a:schemeClr val="accent1">
            <a:alpha val="50000"/>
            <a:hueOff val="0"/>
            <a:satOff val="0"/>
            <a:lumOff val="0"/>
            <a:alphaOff val="0"/>
          </a:schemeClr>
        </a:solidFill>
        <a:ln>
          <a:noFill/>
        </a:ln>
        <a:effectLst/>
        <a:scene3d>
          <a:camera prst="orthographicFront">
            <a:rot lat="0" lon="0" rev="0"/>
          </a:camera>
          <a:lightRig rig="contrasting" dir="t">
            <a:rot lat="0" lon="0" rev="1200000"/>
          </a:lightRig>
        </a:scene3d>
        <a:sp3d contourW="12700" prstMaterial="clear">
          <a:bevelT w="177800" h="254000"/>
          <a:bevelB w="152400"/>
        </a:sp3d>
      </dsp:spPr>
      <dsp:style>
        <a:lnRef idx="0">
          <a:scrgbClr r="0" g="0" b="0"/>
        </a:lnRef>
        <a:fillRef idx="1">
          <a:scrgbClr r="0" g="0" b="0"/>
        </a:fillRef>
        <a:effectRef idx="0">
          <a:scrgbClr r="0" g="0" b="0"/>
        </a:effectRef>
        <a:fontRef idx="minor">
          <a:schemeClr val="tx1"/>
        </a:fontRef>
      </dsp:style>
    </dsp:sp>
    <dsp:sp modelId="{E327B4C2-4FC7-4F0E-86FE-39645819A5CF}">
      <dsp:nvSpPr>
        <dsp:cNvPr id="0" name=""/>
        <dsp:cNvSpPr/>
      </dsp:nvSpPr>
      <dsp:spPr>
        <a:xfrm>
          <a:off x="650672" y="2193677"/>
          <a:ext cx="4554706" cy="853682"/>
        </a:xfrm>
        <a:prstGeom prst="rect">
          <a:avLst/>
        </a:prstGeom>
        <a:noFill/>
        <a:ln w="9525" cap="rnd" cmpd="sng" algn="ctr">
          <a:solidFill>
            <a:schemeClr val="dk1">
              <a:alpha val="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0" tIns="55880" rIns="0" bIns="55880" numCol="1" spcCol="1270" anchor="ctr" anchorCtr="0">
          <a:noAutofit/>
        </a:bodyPr>
        <a:lstStyle/>
        <a:p>
          <a:pPr lvl="0" algn="l" defTabSz="1955800">
            <a:lnSpc>
              <a:spcPct val="90000"/>
            </a:lnSpc>
            <a:spcBef>
              <a:spcPct val="0"/>
            </a:spcBef>
            <a:spcAft>
              <a:spcPct val="35000"/>
            </a:spcAft>
          </a:pPr>
          <a:r>
            <a:rPr lang="en-US" sz="4400" kern="1200" smtClean="0"/>
            <a:t>Eliezer Yudkowsky</a:t>
          </a:r>
          <a:endParaRPr lang="en-US" sz="4400" kern="1200" dirty="0" smtClean="0"/>
        </a:p>
      </dsp:txBody>
      <dsp:txXfrm>
        <a:off x="650672" y="2193677"/>
        <a:ext cx="4554706" cy="853682"/>
      </dsp:txXfrm>
    </dsp:sp>
    <dsp:sp modelId="{BA14A10C-C679-41D4-83D3-1D7507CE0B44}">
      <dsp:nvSpPr>
        <dsp:cNvPr id="0" name=""/>
        <dsp:cNvSpPr/>
      </dsp:nvSpPr>
      <dsp:spPr>
        <a:xfrm>
          <a:off x="223831" y="3047359"/>
          <a:ext cx="853682" cy="853682"/>
        </a:xfrm>
        <a:prstGeom prst="ellipse">
          <a:avLst/>
        </a:prstGeom>
        <a:solidFill>
          <a:schemeClr val="accent1">
            <a:alpha val="50000"/>
            <a:hueOff val="0"/>
            <a:satOff val="0"/>
            <a:lumOff val="0"/>
            <a:alphaOff val="0"/>
          </a:schemeClr>
        </a:solidFill>
        <a:ln>
          <a:noFill/>
        </a:ln>
        <a:effectLst/>
        <a:scene3d>
          <a:camera prst="orthographicFront">
            <a:rot lat="0" lon="0" rev="0"/>
          </a:camera>
          <a:lightRig rig="contrasting" dir="t">
            <a:rot lat="0" lon="0" rev="1200000"/>
          </a:lightRig>
        </a:scene3d>
        <a:sp3d contourW="12700" prstMaterial="clear">
          <a:bevelT w="177800" h="254000"/>
          <a:bevelB w="152400"/>
        </a:sp3d>
      </dsp:spPr>
      <dsp:style>
        <a:lnRef idx="0">
          <a:scrgbClr r="0" g="0" b="0"/>
        </a:lnRef>
        <a:fillRef idx="1">
          <a:scrgbClr r="0" g="0" b="0"/>
        </a:fillRef>
        <a:effectRef idx="0">
          <a:scrgbClr r="0" g="0" b="0"/>
        </a:effectRef>
        <a:fontRef idx="minor">
          <a:schemeClr val="tx1"/>
        </a:fontRef>
      </dsp:style>
    </dsp:sp>
    <dsp:sp modelId="{D2E06866-23D1-4566-B9F2-089B1A97D90F}">
      <dsp:nvSpPr>
        <dsp:cNvPr id="0" name=""/>
        <dsp:cNvSpPr/>
      </dsp:nvSpPr>
      <dsp:spPr>
        <a:xfrm>
          <a:off x="650672" y="3047359"/>
          <a:ext cx="4554706" cy="853682"/>
        </a:xfrm>
        <a:prstGeom prst="rect">
          <a:avLst/>
        </a:prstGeom>
        <a:noFill/>
        <a:ln w="9525" cap="rnd" cmpd="sng" algn="ctr">
          <a:solidFill>
            <a:schemeClr val="dk1">
              <a:alpha val="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0" tIns="55880" rIns="0" bIns="55880" numCol="1" spcCol="1270" anchor="ctr" anchorCtr="0">
          <a:noAutofit/>
        </a:bodyPr>
        <a:lstStyle/>
        <a:p>
          <a:pPr lvl="0" algn="l" defTabSz="1955800">
            <a:lnSpc>
              <a:spcPct val="90000"/>
            </a:lnSpc>
            <a:spcBef>
              <a:spcPct val="0"/>
            </a:spcBef>
            <a:spcAft>
              <a:spcPct val="35000"/>
            </a:spcAft>
          </a:pPr>
          <a:r>
            <a:rPr lang="en-US" sz="4400" kern="1200" dirty="0" smtClean="0"/>
            <a:t>Nick </a:t>
          </a:r>
          <a:r>
            <a:rPr lang="en-US" sz="4400" kern="1200" dirty="0" err="1" smtClean="0"/>
            <a:t>Bostrom</a:t>
          </a:r>
          <a:endParaRPr lang="en-US" sz="4400" kern="1200" dirty="0" smtClean="0"/>
        </a:p>
      </dsp:txBody>
      <dsp:txXfrm>
        <a:off x="650672" y="3047359"/>
        <a:ext cx="4554706" cy="853682"/>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B833CEF-CD3D-497B-B5F1-94D7F428E406}">
      <dsp:nvSpPr>
        <dsp:cNvPr id="0" name=""/>
        <dsp:cNvSpPr/>
      </dsp:nvSpPr>
      <dsp:spPr>
        <a:xfrm rot="16200000">
          <a:off x="1243308" y="-1243308"/>
          <a:ext cx="2292439" cy="4779057"/>
        </a:xfrm>
        <a:prstGeom prst="round1Rect">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48920" tIns="248920" rIns="248920" bIns="248920" numCol="1" spcCol="1270" anchor="ctr" anchorCtr="0">
          <a:noAutofit/>
        </a:bodyPr>
        <a:lstStyle/>
        <a:p>
          <a:pPr lvl="0" algn="ctr" defTabSz="1555750">
            <a:lnSpc>
              <a:spcPct val="90000"/>
            </a:lnSpc>
            <a:spcBef>
              <a:spcPct val="0"/>
            </a:spcBef>
            <a:spcAft>
              <a:spcPct val="35000"/>
            </a:spcAft>
          </a:pPr>
          <a:r>
            <a:rPr lang="en-US" sz="3500" kern="1200" dirty="0" smtClean="0"/>
            <a:t>Knew More</a:t>
          </a:r>
          <a:endParaRPr lang="en-US" sz="3500" kern="1200" dirty="0"/>
        </a:p>
      </dsp:txBody>
      <dsp:txXfrm rot="5400000">
        <a:off x="-1" y="1"/>
        <a:ext cx="4779057" cy="1719329"/>
      </dsp:txXfrm>
    </dsp:sp>
    <dsp:sp modelId="{1B00B606-2662-4B43-A15A-62FDB267AEAA}">
      <dsp:nvSpPr>
        <dsp:cNvPr id="0" name=""/>
        <dsp:cNvSpPr/>
      </dsp:nvSpPr>
      <dsp:spPr>
        <a:xfrm>
          <a:off x="4779057" y="0"/>
          <a:ext cx="4779057" cy="2292439"/>
        </a:xfrm>
        <a:prstGeom prst="round1Rect">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48920" tIns="248920" rIns="248920" bIns="248920" numCol="1" spcCol="1270" anchor="ctr" anchorCtr="0">
          <a:noAutofit/>
        </a:bodyPr>
        <a:lstStyle/>
        <a:p>
          <a:pPr lvl="0" algn="ctr" defTabSz="1555750">
            <a:lnSpc>
              <a:spcPct val="90000"/>
            </a:lnSpc>
            <a:spcBef>
              <a:spcPct val="0"/>
            </a:spcBef>
            <a:spcAft>
              <a:spcPct val="35000"/>
            </a:spcAft>
          </a:pPr>
          <a:r>
            <a:rPr lang="en-US" sz="3500" kern="1200" dirty="0" smtClean="0"/>
            <a:t>Thought Faster</a:t>
          </a:r>
          <a:endParaRPr lang="en-US" sz="3500" kern="1200" dirty="0"/>
        </a:p>
      </dsp:txBody>
      <dsp:txXfrm>
        <a:off x="4779057" y="0"/>
        <a:ext cx="4779057" cy="1719329"/>
      </dsp:txXfrm>
    </dsp:sp>
    <dsp:sp modelId="{80F7FAD9-0D52-4CF4-A41E-37B93D835CB9}">
      <dsp:nvSpPr>
        <dsp:cNvPr id="0" name=""/>
        <dsp:cNvSpPr/>
      </dsp:nvSpPr>
      <dsp:spPr>
        <a:xfrm rot="10800000">
          <a:off x="0" y="2292439"/>
          <a:ext cx="4779057" cy="2292439"/>
        </a:xfrm>
        <a:prstGeom prst="round1Rect">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48920" tIns="248920" rIns="248920" bIns="248920" numCol="1" spcCol="1270" anchor="ctr" anchorCtr="0">
          <a:noAutofit/>
        </a:bodyPr>
        <a:lstStyle/>
        <a:p>
          <a:pPr lvl="0" algn="ctr" defTabSz="1555750">
            <a:lnSpc>
              <a:spcPct val="90000"/>
            </a:lnSpc>
            <a:spcBef>
              <a:spcPct val="0"/>
            </a:spcBef>
            <a:spcAft>
              <a:spcPct val="35000"/>
            </a:spcAft>
          </a:pPr>
          <a:r>
            <a:rPr lang="en-US" sz="3500" kern="1200" dirty="0" smtClean="0"/>
            <a:t>Were More The People We Wish We Were</a:t>
          </a:r>
          <a:endParaRPr lang="en-US" sz="3500" kern="1200" dirty="0"/>
        </a:p>
      </dsp:txBody>
      <dsp:txXfrm rot="10800000">
        <a:off x="0" y="2865549"/>
        <a:ext cx="4779057" cy="1719329"/>
      </dsp:txXfrm>
    </dsp:sp>
    <dsp:sp modelId="{EE5D474E-204D-40F9-9382-31680969FFDF}">
      <dsp:nvSpPr>
        <dsp:cNvPr id="0" name=""/>
        <dsp:cNvSpPr/>
      </dsp:nvSpPr>
      <dsp:spPr>
        <a:xfrm rot="5400000">
          <a:off x="6022365" y="1049130"/>
          <a:ext cx="2292439" cy="4779057"/>
        </a:xfrm>
        <a:prstGeom prst="round1Rect">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48920" tIns="248920" rIns="248920" bIns="248920" numCol="1" spcCol="1270" anchor="ctr" anchorCtr="0">
          <a:noAutofit/>
        </a:bodyPr>
        <a:lstStyle/>
        <a:p>
          <a:pPr lvl="0" algn="ctr" defTabSz="1555750">
            <a:lnSpc>
              <a:spcPct val="90000"/>
            </a:lnSpc>
            <a:spcBef>
              <a:spcPct val="0"/>
            </a:spcBef>
            <a:spcAft>
              <a:spcPct val="35000"/>
            </a:spcAft>
          </a:pPr>
          <a:r>
            <a:rPr lang="en-US" sz="3500" kern="1200" dirty="0" smtClean="0"/>
            <a:t>Had Grown Up Farther Together</a:t>
          </a:r>
          <a:endParaRPr lang="en-US" sz="3500" kern="1200" dirty="0"/>
        </a:p>
      </dsp:txBody>
      <dsp:txXfrm rot="-5400000">
        <a:off x="4779056" y="2865549"/>
        <a:ext cx="4779057" cy="1719329"/>
      </dsp:txXfrm>
    </dsp:sp>
    <dsp:sp modelId="{268B11A3-8060-47B0-8547-8789643AAB59}">
      <dsp:nvSpPr>
        <dsp:cNvPr id="0" name=""/>
        <dsp:cNvSpPr/>
      </dsp:nvSpPr>
      <dsp:spPr>
        <a:xfrm>
          <a:off x="3345339" y="1719329"/>
          <a:ext cx="2867434" cy="1146219"/>
        </a:xfrm>
        <a:prstGeom prst="roundRect">
          <a:avLst/>
        </a:prstGeom>
        <a:solidFill>
          <a:schemeClr val="accent1">
            <a:tint val="60000"/>
            <a:hueOff val="0"/>
            <a:satOff val="0"/>
            <a:lumOff val="0"/>
            <a:alphaOff val="0"/>
          </a:schemeClr>
        </a:solidFill>
        <a:ln>
          <a:noFill/>
        </a:ln>
        <a:effectLst/>
        <a:scene3d>
          <a:camera prst="orthographicFront"/>
          <a:lightRig rig="chilly" dir="t"/>
        </a:scene3d>
        <a:sp3d z="12700" extrusionH="1700" prstMaterial="translucentPowder">
          <a:bevelT w="25400" h="6350" prst="softRound"/>
          <a:bevelB w="0" h="0" prst="convex"/>
        </a:sp3d>
      </dsp:spPr>
      <dsp:style>
        <a:lnRef idx="0">
          <a:scrgbClr r="0" g="0" b="0"/>
        </a:lnRef>
        <a:fillRef idx="1">
          <a:scrgbClr r="0" g="0" b="0"/>
        </a:fillRef>
        <a:effectRef idx="0">
          <a:scrgbClr r="0" g="0" b="0"/>
        </a:effectRef>
        <a:fontRef idx="minor"/>
      </dsp:style>
      <dsp:txBody>
        <a:bodyPr spcFirstLastPara="0" vert="horz" wrap="square" lIns="133350" tIns="133350" rIns="133350" bIns="133350" numCol="1" spcCol="1270" anchor="ctr" anchorCtr="0">
          <a:noAutofit/>
        </a:bodyPr>
        <a:lstStyle/>
        <a:p>
          <a:pPr lvl="0" algn="ctr" defTabSz="1555750">
            <a:lnSpc>
              <a:spcPct val="90000"/>
            </a:lnSpc>
            <a:spcBef>
              <a:spcPct val="0"/>
            </a:spcBef>
            <a:spcAft>
              <a:spcPct val="35000"/>
            </a:spcAft>
          </a:pPr>
          <a:r>
            <a:rPr lang="en-US" sz="3500" kern="1200" dirty="0" smtClean="0"/>
            <a:t>CEV</a:t>
          </a:r>
          <a:endParaRPr lang="en-US" sz="3500" kern="1200" dirty="0"/>
        </a:p>
      </dsp:txBody>
      <dsp:txXfrm>
        <a:off x="3401293" y="1775283"/>
        <a:ext cx="2755526" cy="1034311"/>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1461E9-6106-43B8-8A86-491B852A3376}">
      <dsp:nvSpPr>
        <dsp:cNvPr id="0" name=""/>
        <dsp:cNvSpPr/>
      </dsp:nvSpPr>
      <dsp:spPr>
        <a:xfrm>
          <a:off x="539" y="413872"/>
          <a:ext cx="1958294" cy="230387"/>
        </a:xfrm>
        <a:prstGeom prst="rect">
          <a:avLst/>
        </a:prstGeom>
        <a:gradFill rotWithShape="0">
          <a:gsLst>
            <a:gs pos="0">
              <a:schemeClr val="accent1">
                <a:hueOff val="0"/>
                <a:satOff val="0"/>
                <a:lumOff val="0"/>
                <a:alphaOff val="0"/>
                <a:tint val="98000"/>
                <a:lumMod val="100000"/>
              </a:schemeClr>
            </a:gs>
            <a:gs pos="100000">
              <a:schemeClr val="accent1">
                <a:hueOff val="0"/>
                <a:satOff val="0"/>
                <a:lumOff val="0"/>
                <a:alphaOff val="0"/>
                <a:shade val="88000"/>
                <a:lumMod val="88000"/>
              </a:schemeClr>
            </a:gs>
          </a:gsLst>
          <a:lin ang="5400000" scaled="1"/>
        </a:gradFill>
        <a:ln w="9525" cap="rnd" cmpd="sng" algn="ctr">
          <a:solidFill>
            <a:schemeClr val="accent1">
              <a:hueOff val="0"/>
              <a:satOff val="0"/>
              <a:lumOff val="0"/>
              <a:alphaOff val="0"/>
            </a:schemeClr>
          </a:solidFill>
          <a:prstDash val="solid"/>
        </a:ln>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dsp:spPr>
      <dsp:style>
        <a:lnRef idx="1">
          <a:scrgbClr r="0" g="0" b="0"/>
        </a:lnRef>
        <a:fillRef idx="3">
          <a:scrgbClr r="0" g="0" b="0"/>
        </a:fillRef>
        <a:effectRef idx="3">
          <a:scrgbClr r="0" g="0" b="0"/>
        </a:effectRef>
        <a:fontRef idx="minor">
          <a:schemeClr val="lt1"/>
        </a:fontRef>
      </dsp:style>
    </dsp:sp>
    <dsp:sp modelId="{FF1AEDA5-82DE-4B9D-9EE7-ACC5A2EEEDA1}">
      <dsp:nvSpPr>
        <dsp:cNvPr id="0" name=""/>
        <dsp:cNvSpPr/>
      </dsp:nvSpPr>
      <dsp:spPr>
        <a:xfrm>
          <a:off x="539" y="500397"/>
          <a:ext cx="143863" cy="143863"/>
        </a:xfrm>
        <a:prstGeom prst="rect">
          <a:avLst/>
        </a:prstGeom>
        <a:solidFill>
          <a:schemeClr val="lt1">
            <a:alpha val="90000"/>
            <a:hueOff val="0"/>
            <a:satOff val="0"/>
            <a:lumOff val="0"/>
            <a:alphaOff val="0"/>
          </a:schemeClr>
        </a:solidFill>
        <a:ln w="9525" cap="rnd" cmpd="sng" algn="ctr">
          <a:solidFill>
            <a:schemeClr val="accent1">
              <a:hueOff val="0"/>
              <a:satOff val="0"/>
              <a:lumOff val="0"/>
              <a:alphaOff val="0"/>
            </a:schemeClr>
          </a:solidFill>
          <a:prstDash val="solid"/>
        </a:ln>
        <a:effectLst>
          <a:outerShdw blurRad="50800" dist="38100" dir="5400000" rotWithShape="0">
            <a:srgbClr val="000000">
              <a:alpha val="35000"/>
            </a:srgbClr>
          </a:outerShdw>
        </a:effectLst>
      </dsp:spPr>
      <dsp:style>
        <a:lnRef idx="1">
          <a:scrgbClr r="0" g="0" b="0"/>
        </a:lnRef>
        <a:fillRef idx="1">
          <a:scrgbClr r="0" g="0" b="0"/>
        </a:fillRef>
        <a:effectRef idx="2">
          <a:scrgbClr r="0" g="0" b="0"/>
        </a:effectRef>
        <a:fontRef idx="minor"/>
      </dsp:style>
    </dsp:sp>
    <dsp:sp modelId="{E3FA93CD-3814-46B5-9B33-6D2D0F4BCA80}">
      <dsp:nvSpPr>
        <dsp:cNvPr id="0" name=""/>
        <dsp:cNvSpPr/>
      </dsp:nvSpPr>
      <dsp:spPr>
        <a:xfrm>
          <a:off x="539" y="0"/>
          <a:ext cx="1958294" cy="4138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7625" tIns="31750" rIns="47625" bIns="31750" numCol="1" spcCol="1270" anchor="ctr" anchorCtr="0">
          <a:noAutofit/>
        </a:bodyPr>
        <a:lstStyle/>
        <a:p>
          <a:pPr lvl="0" algn="l" defTabSz="1111250">
            <a:lnSpc>
              <a:spcPct val="90000"/>
            </a:lnSpc>
            <a:spcBef>
              <a:spcPct val="0"/>
            </a:spcBef>
            <a:spcAft>
              <a:spcPct val="35000"/>
            </a:spcAft>
          </a:pPr>
          <a:r>
            <a:rPr lang="en-US" sz="2500" kern="1200" dirty="0" smtClean="0"/>
            <a:t>Bangs</a:t>
          </a:r>
          <a:endParaRPr lang="en-US" sz="2500" kern="1200" dirty="0"/>
        </a:p>
      </dsp:txBody>
      <dsp:txXfrm>
        <a:off x="539" y="0"/>
        <a:ext cx="1958294" cy="413872"/>
      </dsp:txXfrm>
    </dsp:sp>
    <dsp:sp modelId="{B37416D4-2C92-4B00-9C6D-4C4786AE48B6}">
      <dsp:nvSpPr>
        <dsp:cNvPr id="0" name=""/>
        <dsp:cNvSpPr/>
      </dsp:nvSpPr>
      <dsp:spPr>
        <a:xfrm>
          <a:off x="539" y="835738"/>
          <a:ext cx="143859" cy="143859"/>
        </a:xfrm>
        <a:prstGeom prst="rect">
          <a:avLst/>
        </a:prstGeom>
        <a:solidFill>
          <a:schemeClr val="lt1">
            <a:hueOff val="0"/>
            <a:satOff val="0"/>
            <a:lumOff val="0"/>
            <a:alphaOff val="0"/>
          </a:schemeClr>
        </a:solidFill>
        <a:ln w="9525" cap="rnd" cmpd="sng" algn="ctr">
          <a:solidFill>
            <a:schemeClr val="accent1">
              <a:hueOff val="0"/>
              <a:satOff val="0"/>
              <a:lumOff val="0"/>
              <a:alphaOff val="0"/>
            </a:schemeClr>
          </a:solidFill>
          <a:prstDash val="solid"/>
        </a:ln>
        <a:effectLst>
          <a:outerShdw blurRad="50800" dist="38100" dir="5400000" rotWithShape="0">
            <a:srgbClr val="000000">
              <a:alpha val="35000"/>
            </a:srgbClr>
          </a:outerShdw>
        </a:effectLst>
      </dsp:spPr>
      <dsp:style>
        <a:lnRef idx="1">
          <a:scrgbClr r="0" g="0" b="0"/>
        </a:lnRef>
        <a:fillRef idx="1">
          <a:scrgbClr r="0" g="0" b="0"/>
        </a:fillRef>
        <a:effectRef idx="2">
          <a:scrgbClr r="0" g="0" b="0"/>
        </a:effectRef>
        <a:fontRef idx="minor"/>
      </dsp:style>
    </dsp:sp>
    <dsp:sp modelId="{971F0A69-24F7-4FCA-823B-9AD1140EB1C3}">
      <dsp:nvSpPr>
        <dsp:cNvPr id="0" name=""/>
        <dsp:cNvSpPr/>
      </dsp:nvSpPr>
      <dsp:spPr>
        <a:xfrm>
          <a:off x="137620" y="739999"/>
          <a:ext cx="1821213" cy="3353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ctr" anchorCtr="0">
          <a:noAutofit/>
        </a:bodyPr>
        <a:lstStyle/>
        <a:p>
          <a:pPr lvl="0" algn="l" defTabSz="622300">
            <a:lnSpc>
              <a:spcPct val="90000"/>
            </a:lnSpc>
            <a:spcBef>
              <a:spcPct val="0"/>
            </a:spcBef>
            <a:spcAft>
              <a:spcPct val="35000"/>
            </a:spcAft>
          </a:pPr>
          <a:r>
            <a:rPr lang="en-US" sz="1400" kern="1200" dirty="0" smtClean="0"/>
            <a:t>Misuse of Nanotechnology</a:t>
          </a:r>
          <a:endParaRPr lang="en-US" sz="1400" kern="1200" dirty="0"/>
        </a:p>
      </dsp:txBody>
      <dsp:txXfrm>
        <a:off x="137620" y="739999"/>
        <a:ext cx="1821213" cy="335337"/>
      </dsp:txXfrm>
    </dsp:sp>
    <dsp:sp modelId="{3ABCB769-694C-4A2B-AF2F-14DAA9AA5064}">
      <dsp:nvSpPr>
        <dsp:cNvPr id="0" name=""/>
        <dsp:cNvSpPr/>
      </dsp:nvSpPr>
      <dsp:spPr>
        <a:xfrm>
          <a:off x="539" y="1171075"/>
          <a:ext cx="143859" cy="143859"/>
        </a:xfrm>
        <a:prstGeom prst="rect">
          <a:avLst/>
        </a:prstGeom>
        <a:solidFill>
          <a:schemeClr val="lt1">
            <a:hueOff val="0"/>
            <a:satOff val="0"/>
            <a:lumOff val="0"/>
            <a:alphaOff val="0"/>
          </a:schemeClr>
        </a:solidFill>
        <a:ln w="9525" cap="rnd" cmpd="sng" algn="ctr">
          <a:solidFill>
            <a:schemeClr val="accent1">
              <a:hueOff val="0"/>
              <a:satOff val="0"/>
              <a:lumOff val="0"/>
              <a:alphaOff val="0"/>
            </a:schemeClr>
          </a:solidFill>
          <a:prstDash val="solid"/>
        </a:ln>
        <a:effectLst>
          <a:outerShdw blurRad="50800" dist="38100" dir="5400000" rotWithShape="0">
            <a:srgbClr val="000000">
              <a:alpha val="35000"/>
            </a:srgbClr>
          </a:outerShdw>
        </a:effectLst>
      </dsp:spPr>
      <dsp:style>
        <a:lnRef idx="1">
          <a:scrgbClr r="0" g="0" b="0"/>
        </a:lnRef>
        <a:fillRef idx="1">
          <a:scrgbClr r="0" g="0" b="0"/>
        </a:fillRef>
        <a:effectRef idx="2">
          <a:scrgbClr r="0" g="0" b="0"/>
        </a:effectRef>
        <a:fontRef idx="minor"/>
      </dsp:style>
    </dsp:sp>
    <dsp:sp modelId="{6F54C903-A25E-4C57-A9F7-6B6852691CFA}">
      <dsp:nvSpPr>
        <dsp:cNvPr id="0" name=""/>
        <dsp:cNvSpPr/>
      </dsp:nvSpPr>
      <dsp:spPr>
        <a:xfrm>
          <a:off x="137620" y="1075336"/>
          <a:ext cx="1821213" cy="3353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ctr" anchorCtr="0">
          <a:noAutofit/>
        </a:bodyPr>
        <a:lstStyle/>
        <a:p>
          <a:pPr lvl="0" algn="l" defTabSz="622300">
            <a:lnSpc>
              <a:spcPct val="90000"/>
            </a:lnSpc>
            <a:spcBef>
              <a:spcPct val="0"/>
            </a:spcBef>
            <a:spcAft>
              <a:spcPct val="35000"/>
            </a:spcAft>
          </a:pPr>
          <a:r>
            <a:rPr lang="en-US" sz="1400" kern="1200" dirty="0" smtClean="0"/>
            <a:t>Nuclear Holocaust</a:t>
          </a:r>
        </a:p>
      </dsp:txBody>
      <dsp:txXfrm>
        <a:off x="137620" y="1075336"/>
        <a:ext cx="1821213" cy="335337"/>
      </dsp:txXfrm>
    </dsp:sp>
    <dsp:sp modelId="{6641E015-12BB-41E3-BACE-59DCA83BA25A}">
      <dsp:nvSpPr>
        <dsp:cNvPr id="0" name=""/>
        <dsp:cNvSpPr/>
      </dsp:nvSpPr>
      <dsp:spPr>
        <a:xfrm>
          <a:off x="539" y="1506413"/>
          <a:ext cx="143859" cy="143859"/>
        </a:xfrm>
        <a:prstGeom prst="rect">
          <a:avLst/>
        </a:prstGeom>
        <a:solidFill>
          <a:schemeClr val="lt1">
            <a:hueOff val="0"/>
            <a:satOff val="0"/>
            <a:lumOff val="0"/>
            <a:alphaOff val="0"/>
          </a:schemeClr>
        </a:solidFill>
        <a:ln w="9525" cap="rnd" cmpd="sng" algn="ctr">
          <a:solidFill>
            <a:schemeClr val="accent1">
              <a:hueOff val="0"/>
              <a:satOff val="0"/>
              <a:lumOff val="0"/>
              <a:alphaOff val="0"/>
            </a:schemeClr>
          </a:solidFill>
          <a:prstDash val="solid"/>
        </a:ln>
        <a:effectLst>
          <a:outerShdw blurRad="50800" dist="38100" dir="5400000" rotWithShape="0">
            <a:srgbClr val="000000">
              <a:alpha val="35000"/>
            </a:srgbClr>
          </a:outerShdw>
        </a:effectLst>
      </dsp:spPr>
      <dsp:style>
        <a:lnRef idx="1">
          <a:scrgbClr r="0" g="0" b="0"/>
        </a:lnRef>
        <a:fillRef idx="1">
          <a:scrgbClr r="0" g="0" b="0"/>
        </a:fillRef>
        <a:effectRef idx="2">
          <a:scrgbClr r="0" g="0" b="0"/>
        </a:effectRef>
        <a:fontRef idx="minor"/>
      </dsp:style>
    </dsp:sp>
    <dsp:sp modelId="{3448F9BF-E812-4E1F-A9C2-594878FA6D86}">
      <dsp:nvSpPr>
        <dsp:cNvPr id="0" name=""/>
        <dsp:cNvSpPr/>
      </dsp:nvSpPr>
      <dsp:spPr>
        <a:xfrm>
          <a:off x="137620" y="1410674"/>
          <a:ext cx="1821213" cy="3353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ctr" anchorCtr="0">
          <a:noAutofit/>
        </a:bodyPr>
        <a:lstStyle/>
        <a:p>
          <a:pPr lvl="0" algn="l" defTabSz="622300">
            <a:lnSpc>
              <a:spcPct val="90000"/>
            </a:lnSpc>
            <a:spcBef>
              <a:spcPct val="0"/>
            </a:spcBef>
            <a:spcAft>
              <a:spcPct val="35000"/>
            </a:spcAft>
          </a:pPr>
          <a:r>
            <a:rPr lang="en-US" sz="1400" kern="1200" dirty="0" smtClean="0"/>
            <a:t>Simulation</a:t>
          </a:r>
        </a:p>
      </dsp:txBody>
      <dsp:txXfrm>
        <a:off x="137620" y="1410674"/>
        <a:ext cx="1821213" cy="335337"/>
      </dsp:txXfrm>
    </dsp:sp>
    <dsp:sp modelId="{C1126FB7-408F-4F8D-B647-868C031C05B8}">
      <dsp:nvSpPr>
        <dsp:cNvPr id="0" name=""/>
        <dsp:cNvSpPr/>
      </dsp:nvSpPr>
      <dsp:spPr>
        <a:xfrm>
          <a:off x="539" y="1841750"/>
          <a:ext cx="143859" cy="143859"/>
        </a:xfrm>
        <a:prstGeom prst="rect">
          <a:avLst/>
        </a:prstGeom>
        <a:solidFill>
          <a:schemeClr val="lt1">
            <a:hueOff val="0"/>
            <a:satOff val="0"/>
            <a:lumOff val="0"/>
            <a:alphaOff val="0"/>
          </a:schemeClr>
        </a:solidFill>
        <a:ln w="9525" cap="rnd" cmpd="sng" algn="ctr">
          <a:solidFill>
            <a:schemeClr val="accent1">
              <a:hueOff val="0"/>
              <a:satOff val="0"/>
              <a:lumOff val="0"/>
              <a:alphaOff val="0"/>
            </a:schemeClr>
          </a:solidFill>
          <a:prstDash val="solid"/>
        </a:ln>
        <a:effectLst>
          <a:outerShdw blurRad="50800" dist="38100" dir="5400000" rotWithShape="0">
            <a:srgbClr val="000000">
              <a:alpha val="35000"/>
            </a:srgbClr>
          </a:outerShdw>
        </a:effectLst>
      </dsp:spPr>
      <dsp:style>
        <a:lnRef idx="1">
          <a:scrgbClr r="0" g="0" b="0"/>
        </a:lnRef>
        <a:fillRef idx="1">
          <a:scrgbClr r="0" g="0" b="0"/>
        </a:fillRef>
        <a:effectRef idx="2">
          <a:scrgbClr r="0" g="0" b="0"/>
        </a:effectRef>
        <a:fontRef idx="minor"/>
      </dsp:style>
    </dsp:sp>
    <dsp:sp modelId="{1672FB71-1959-4FBA-920E-C20876C1C0AC}">
      <dsp:nvSpPr>
        <dsp:cNvPr id="0" name=""/>
        <dsp:cNvSpPr/>
      </dsp:nvSpPr>
      <dsp:spPr>
        <a:xfrm>
          <a:off x="137620" y="1746012"/>
          <a:ext cx="1821213" cy="3353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ctr" anchorCtr="0">
          <a:noAutofit/>
        </a:bodyPr>
        <a:lstStyle/>
        <a:p>
          <a:pPr lvl="0" algn="l" defTabSz="622300">
            <a:lnSpc>
              <a:spcPct val="90000"/>
            </a:lnSpc>
            <a:spcBef>
              <a:spcPct val="0"/>
            </a:spcBef>
            <a:spcAft>
              <a:spcPct val="35000"/>
            </a:spcAft>
          </a:pPr>
          <a:r>
            <a:rPr lang="en-US" sz="1400" kern="1200" dirty="0" smtClean="0"/>
            <a:t>Genetic Engineering</a:t>
          </a:r>
        </a:p>
      </dsp:txBody>
      <dsp:txXfrm>
        <a:off x="137620" y="1746012"/>
        <a:ext cx="1821213" cy="335337"/>
      </dsp:txXfrm>
    </dsp:sp>
    <dsp:sp modelId="{BFA4847F-90EA-4069-84FA-6CFF1E1F74D5}">
      <dsp:nvSpPr>
        <dsp:cNvPr id="0" name=""/>
        <dsp:cNvSpPr/>
      </dsp:nvSpPr>
      <dsp:spPr>
        <a:xfrm>
          <a:off x="539" y="2177088"/>
          <a:ext cx="143859" cy="143859"/>
        </a:xfrm>
        <a:prstGeom prst="rect">
          <a:avLst/>
        </a:prstGeom>
        <a:solidFill>
          <a:schemeClr val="lt1">
            <a:hueOff val="0"/>
            <a:satOff val="0"/>
            <a:lumOff val="0"/>
            <a:alphaOff val="0"/>
          </a:schemeClr>
        </a:solidFill>
        <a:ln w="9525" cap="rnd" cmpd="sng" algn="ctr">
          <a:solidFill>
            <a:schemeClr val="accent1">
              <a:hueOff val="0"/>
              <a:satOff val="0"/>
              <a:lumOff val="0"/>
              <a:alphaOff val="0"/>
            </a:schemeClr>
          </a:solidFill>
          <a:prstDash val="solid"/>
        </a:ln>
        <a:effectLst>
          <a:outerShdw blurRad="50800" dist="38100" dir="5400000" rotWithShape="0">
            <a:srgbClr val="000000">
              <a:alpha val="35000"/>
            </a:srgbClr>
          </a:outerShdw>
        </a:effectLst>
      </dsp:spPr>
      <dsp:style>
        <a:lnRef idx="1">
          <a:scrgbClr r="0" g="0" b="0"/>
        </a:lnRef>
        <a:fillRef idx="1">
          <a:scrgbClr r="0" g="0" b="0"/>
        </a:fillRef>
        <a:effectRef idx="2">
          <a:scrgbClr r="0" g="0" b="0"/>
        </a:effectRef>
        <a:fontRef idx="minor"/>
      </dsp:style>
    </dsp:sp>
    <dsp:sp modelId="{E5201377-1800-4244-9530-ADBF7893B260}">
      <dsp:nvSpPr>
        <dsp:cNvPr id="0" name=""/>
        <dsp:cNvSpPr/>
      </dsp:nvSpPr>
      <dsp:spPr>
        <a:xfrm>
          <a:off x="137620" y="2081349"/>
          <a:ext cx="1821213" cy="3353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ctr" anchorCtr="0">
          <a:noAutofit/>
        </a:bodyPr>
        <a:lstStyle/>
        <a:p>
          <a:pPr lvl="0" algn="l" defTabSz="622300">
            <a:lnSpc>
              <a:spcPct val="90000"/>
            </a:lnSpc>
            <a:spcBef>
              <a:spcPct val="0"/>
            </a:spcBef>
            <a:spcAft>
              <a:spcPct val="35000"/>
            </a:spcAft>
          </a:pPr>
          <a:r>
            <a:rPr lang="en-US" sz="1400" kern="1200" dirty="0" smtClean="0"/>
            <a:t>Nanotechnology Accident</a:t>
          </a:r>
        </a:p>
      </dsp:txBody>
      <dsp:txXfrm>
        <a:off x="137620" y="2081349"/>
        <a:ext cx="1821213" cy="335337"/>
      </dsp:txXfrm>
    </dsp:sp>
    <dsp:sp modelId="{32A391EB-B45C-4E5E-81D6-BA3BBA97AC57}">
      <dsp:nvSpPr>
        <dsp:cNvPr id="0" name=""/>
        <dsp:cNvSpPr/>
      </dsp:nvSpPr>
      <dsp:spPr>
        <a:xfrm>
          <a:off x="539" y="2512426"/>
          <a:ext cx="143859" cy="143859"/>
        </a:xfrm>
        <a:prstGeom prst="rect">
          <a:avLst/>
        </a:prstGeom>
        <a:solidFill>
          <a:schemeClr val="lt1">
            <a:hueOff val="0"/>
            <a:satOff val="0"/>
            <a:lumOff val="0"/>
            <a:alphaOff val="0"/>
          </a:schemeClr>
        </a:solidFill>
        <a:ln w="9525" cap="rnd" cmpd="sng" algn="ctr">
          <a:solidFill>
            <a:schemeClr val="accent1">
              <a:hueOff val="0"/>
              <a:satOff val="0"/>
              <a:lumOff val="0"/>
              <a:alphaOff val="0"/>
            </a:schemeClr>
          </a:solidFill>
          <a:prstDash val="solid"/>
        </a:ln>
        <a:effectLst>
          <a:outerShdw blurRad="50800" dist="38100" dir="5400000" rotWithShape="0">
            <a:srgbClr val="000000">
              <a:alpha val="35000"/>
            </a:srgbClr>
          </a:outerShdw>
        </a:effectLst>
      </dsp:spPr>
      <dsp:style>
        <a:lnRef idx="1">
          <a:scrgbClr r="0" g="0" b="0"/>
        </a:lnRef>
        <a:fillRef idx="1">
          <a:scrgbClr r="0" g="0" b="0"/>
        </a:fillRef>
        <a:effectRef idx="2">
          <a:scrgbClr r="0" g="0" b="0"/>
        </a:effectRef>
        <a:fontRef idx="minor"/>
      </dsp:style>
    </dsp:sp>
    <dsp:sp modelId="{17996539-DFDF-4F5A-BCE5-710AC7FF11CF}">
      <dsp:nvSpPr>
        <dsp:cNvPr id="0" name=""/>
        <dsp:cNvSpPr/>
      </dsp:nvSpPr>
      <dsp:spPr>
        <a:xfrm>
          <a:off x="137620" y="2416687"/>
          <a:ext cx="1821213" cy="3353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ctr" anchorCtr="0">
          <a:noAutofit/>
        </a:bodyPr>
        <a:lstStyle/>
        <a:p>
          <a:pPr lvl="0" algn="l" defTabSz="622300">
            <a:lnSpc>
              <a:spcPct val="90000"/>
            </a:lnSpc>
            <a:spcBef>
              <a:spcPct val="0"/>
            </a:spcBef>
            <a:spcAft>
              <a:spcPct val="35000"/>
            </a:spcAft>
          </a:pPr>
          <a:r>
            <a:rPr lang="en-US" sz="1400" kern="1200" dirty="0" smtClean="0"/>
            <a:t>Physics Disaster</a:t>
          </a:r>
        </a:p>
      </dsp:txBody>
      <dsp:txXfrm>
        <a:off x="137620" y="2416687"/>
        <a:ext cx="1821213" cy="335337"/>
      </dsp:txXfrm>
    </dsp:sp>
    <dsp:sp modelId="{AEE95912-047C-490F-9644-840331376835}">
      <dsp:nvSpPr>
        <dsp:cNvPr id="0" name=""/>
        <dsp:cNvSpPr/>
      </dsp:nvSpPr>
      <dsp:spPr>
        <a:xfrm>
          <a:off x="539" y="2847763"/>
          <a:ext cx="143859" cy="143859"/>
        </a:xfrm>
        <a:prstGeom prst="rect">
          <a:avLst/>
        </a:prstGeom>
        <a:solidFill>
          <a:schemeClr val="lt1">
            <a:hueOff val="0"/>
            <a:satOff val="0"/>
            <a:lumOff val="0"/>
            <a:alphaOff val="0"/>
          </a:schemeClr>
        </a:solidFill>
        <a:ln w="9525" cap="rnd" cmpd="sng" algn="ctr">
          <a:solidFill>
            <a:schemeClr val="accent1">
              <a:hueOff val="0"/>
              <a:satOff val="0"/>
              <a:lumOff val="0"/>
              <a:alphaOff val="0"/>
            </a:schemeClr>
          </a:solidFill>
          <a:prstDash val="solid"/>
        </a:ln>
        <a:effectLst>
          <a:outerShdw blurRad="50800" dist="38100" dir="5400000" rotWithShape="0">
            <a:srgbClr val="000000">
              <a:alpha val="35000"/>
            </a:srgbClr>
          </a:outerShdw>
        </a:effectLst>
      </dsp:spPr>
      <dsp:style>
        <a:lnRef idx="1">
          <a:scrgbClr r="0" g="0" b="0"/>
        </a:lnRef>
        <a:fillRef idx="1">
          <a:scrgbClr r="0" g="0" b="0"/>
        </a:fillRef>
        <a:effectRef idx="2">
          <a:scrgbClr r="0" g="0" b="0"/>
        </a:effectRef>
        <a:fontRef idx="minor"/>
      </dsp:style>
    </dsp:sp>
    <dsp:sp modelId="{823C1BBD-650E-46F7-9778-73C68B146693}">
      <dsp:nvSpPr>
        <dsp:cNvPr id="0" name=""/>
        <dsp:cNvSpPr/>
      </dsp:nvSpPr>
      <dsp:spPr>
        <a:xfrm>
          <a:off x="137620" y="2752024"/>
          <a:ext cx="1821213" cy="3353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ctr" anchorCtr="0">
          <a:noAutofit/>
        </a:bodyPr>
        <a:lstStyle/>
        <a:p>
          <a:pPr lvl="0" algn="l" defTabSz="622300">
            <a:lnSpc>
              <a:spcPct val="90000"/>
            </a:lnSpc>
            <a:spcBef>
              <a:spcPct val="0"/>
            </a:spcBef>
            <a:spcAft>
              <a:spcPct val="35000"/>
            </a:spcAft>
          </a:pPr>
          <a:r>
            <a:rPr lang="en-US" sz="1400" kern="1200" dirty="0" smtClean="0"/>
            <a:t>Naturally Occurring Disease</a:t>
          </a:r>
        </a:p>
      </dsp:txBody>
      <dsp:txXfrm>
        <a:off x="137620" y="2752024"/>
        <a:ext cx="1821213" cy="335337"/>
      </dsp:txXfrm>
    </dsp:sp>
    <dsp:sp modelId="{906CE764-AD2B-4390-83C4-B77AE7886244}">
      <dsp:nvSpPr>
        <dsp:cNvPr id="0" name=""/>
        <dsp:cNvSpPr/>
      </dsp:nvSpPr>
      <dsp:spPr>
        <a:xfrm>
          <a:off x="539" y="3183101"/>
          <a:ext cx="143859" cy="143859"/>
        </a:xfrm>
        <a:prstGeom prst="rect">
          <a:avLst/>
        </a:prstGeom>
        <a:solidFill>
          <a:schemeClr val="lt1">
            <a:hueOff val="0"/>
            <a:satOff val="0"/>
            <a:lumOff val="0"/>
            <a:alphaOff val="0"/>
          </a:schemeClr>
        </a:solidFill>
        <a:ln w="9525" cap="rnd" cmpd="sng" algn="ctr">
          <a:solidFill>
            <a:schemeClr val="accent1">
              <a:hueOff val="0"/>
              <a:satOff val="0"/>
              <a:lumOff val="0"/>
              <a:alphaOff val="0"/>
            </a:schemeClr>
          </a:solidFill>
          <a:prstDash val="solid"/>
        </a:ln>
        <a:effectLst>
          <a:outerShdw blurRad="50800" dist="38100" dir="5400000" rotWithShape="0">
            <a:srgbClr val="000000">
              <a:alpha val="35000"/>
            </a:srgbClr>
          </a:outerShdw>
        </a:effectLst>
      </dsp:spPr>
      <dsp:style>
        <a:lnRef idx="1">
          <a:scrgbClr r="0" g="0" b="0"/>
        </a:lnRef>
        <a:fillRef idx="1">
          <a:scrgbClr r="0" g="0" b="0"/>
        </a:fillRef>
        <a:effectRef idx="2">
          <a:scrgbClr r="0" g="0" b="0"/>
        </a:effectRef>
        <a:fontRef idx="minor"/>
      </dsp:style>
    </dsp:sp>
    <dsp:sp modelId="{C6C4D6E9-E9FA-47D7-AAD7-E77F829BF021}">
      <dsp:nvSpPr>
        <dsp:cNvPr id="0" name=""/>
        <dsp:cNvSpPr/>
      </dsp:nvSpPr>
      <dsp:spPr>
        <a:xfrm>
          <a:off x="137620" y="3087362"/>
          <a:ext cx="1821213" cy="3353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ctr" anchorCtr="0">
          <a:noAutofit/>
        </a:bodyPr>
        <a:lstStyle/>
        <a:p>
          <a:pPr lvl="0" algn="l" defTabSz="622300">
            <a:lnSpc>
              <a:spcPct val="90000"/>
            </a:lnSpc>
            <a:spcBef>
              <a:spcPct val="0"/>
            </a:spcBef>
            <a:spcAft>
              <a:spcPct val="35000"/>
            </a:spcAft>
          </a:pPr>
          <a:r>
            <a:rPr lang="en-US" sz="1400" kern="1200" dirty="0" smtClean="0"/>
            <a:t>Asteroid / Comet</a:t>
          </a:r>
        </a:p>
      </dsp:txBody>
      <dsp:txXfrm>
        <a:off x="137620" y="3087362"/>
        <a:ext cx="1821213" cy="335337"/>
      </dsp:txXfrm>
    </dsp:sp>
    <dsp:sp modelId="{785A1C49-CD6D-4F02-B0B5-823229951B8D}">
      <dsp:nvSpPr>
        <dsp:cNvPr id="0" name=""/>
        <dsp:cNvSpPr/>
      </dsp:nvSpPr>
      <dsp:spPr>
        <a:xfrm>
          <a:off x="539" y="3518438"/>
          <a:ext cx="143859" cy="143859"/>
        </a:xfrm>
        <a:prstGeom prst="rect">
          <a:avLst/>
        </a:prstGeom>
        <a:solidFill>
          <a:schemeClr val="lt1">
            <a:hueOff val="0"/>
            <a:satOff val="0"/>
            <a:lumOff val="0"/>
            <a:alphaOff val="0"/>
          </a:schemeClr>
        </a:solidFill>
        <a:ln w="9525" cap="rnd" cmpd="sng" algn="ctr">
          <a:solidFill>
            <a:schemeClr val="accent1">
              <a:hueOff val="0"/>
              <a:satOff val="0"/>
              <a:lumOff val="0"/>
              <a:alphaOff val="0"/>
            </a:schemeClr>
          </a:solidFill>
          <a:prstDash val="solid"/>
        </a:ln>
        <a:effectLst>
          <a:outerShdw blurRad="50800" dist="38100" dir="5400000" rotWithShape="0">
            <a:srgbClr val="000000">
              <a:alpha val="35000"/>
            </a:srgbClr>
          </a:outerShdw>
        </a:effectLst>
      </dsp:spPr>
      <dsp:style>
        <a:lnRef idx="1">
          <a:scrgbClr r="0" g="0" b="0"/>
        </a:lnRef>
        <a:fillRef idx="1">
          <a:scrgbClr r="0" g="0" b="0"/>
        </a:fillRef>
        <a:effectRef idx="2">
          <a:scrgbClr r="0" g="0" b="0"/>
        </a:effectRef>
        <a:fontRef idx="minor"/>
      </dsp:style>
    </dsp:sp>
    <dsp:sp modelId="{D45EF5F6-DC2E-40FF-AC60-2F90ACF277E5}">
      <dsp:nvSpPr>
        <dsp:cNvPr id="0" name=""/>
        <dsp:cNvSpPr/>
      </dsp:nvSpPr>
      <dsp:spPr>
        <a:xfrm>
          <a:off x="137620" y="3422699"/>
          <a:ext cx="1821213" cy="3353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ctr" anchorCtr="0">
          <a:noAutofit/>
        </a:bodyPr>
        <a:lstStyle/>
        <a:p>
          <a:pPr lvl="0" algn="l" defTabSz="622300">
            <a:lnSpc>
              <a:spcPct val="90000"/>
            </a:lnSpc>
            <a:spcBef>
              <a:spcPct val="0"/>
            </a:spcBef>
            <a:spcAft>
              <a:spcPct val="35000"/>
            </a:spcAft>
          </a:pPr>
          <a:r>
            <a:rPr lang="en-US" sz="1400" kern="1200" dirty="0" smtClean="0"/>
            <a:t>Global Warming</a:t>
          </a:r>
        </a:p>
      </dsp:txBody>
      <dsp:txXfrm>
        <a:off x="137620" y="3422699"/>
        <a:ext cx="1821213" cy="335337"/>
      </dsp:txXfrm>
    </dsp:sp>
    <dsp:sp modelId="{A3EEF2D8-DED5-4159-8B88-06BF11DE09B9}">
      <dsp:nvSpPr>
        <dsp:cNvPr id="0" name=""/>
        <dsp:cNvSpPr/>
      </dsp:nvSpPr>
      <dsp:spPr>
        <a:xfrm>
          <a:off x="2056748" y="413872"/>
          <a:ext cx="1958294" cy="230387"/>
        </a:xfrm>
        <a:prstGeom prst="rect">
          <a:avLst/>
        </a:prstGeom>
        <a:gradFill rotWithShape="0">
          <a:gsLst>
            <a:gs pos="0">
              <a:schemeClr val="accent1">
                <a:hueOff val="0"/>
                <a:satOff val="0"/>
                <a:lumOff val="0"/>
                <a:alphaOff val="0"/>
                <a:tint val="98000"/>
                <a:lumMod val="100000"/>
              </a:schemeClr>
            </a:gs>
            <a:gs pos="100000">
              <a:schemeClr val="accent1">
                <a:hueOff val="0"/>
                <a:satOff val="0"/>
                <a:lumOff val="0"/>
                <a:alphaOff val="0"/>
                <a:shade val="88000"/>
                <a:lumMod val="88000"/>
              </a:schemeClr>
            </a:gs>
          </a:gsLst>
          <a:lin ang="5400000" scaled="1"/>
        </a:gradFill>
        <a:ln w="9525" cap="rnd" cmpd="sng" algn="ctr">
          <a:solidFill>
            <a:schemeClr val="accent1">
              <a:hueOff val="0"/>
              <a:satOff val="0"/>
              <a:lumOff val="0"/>
              <a:alphaOff val="0"/>
            </a:schemeClr>
          </a:solidFill>
          <a:prstDash val="solid"/>
        </a:ln>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dsp:spPr>
      <dsp:style>
        <a:lnRef idx="1">
          <a:scrgbClr r="0" g="0" b="0"/>
        </a:lnRef>
        <a:fillRef idx="3">
          <a:scrgbClr r="0" g="0" b="0"/>
        </a:fillRef>
        <a:effectRef idx="3">
          <a:scrgbClr r="0" g="0" b="0"/>
        </a:effectRef>
        <a:fontRef idx="minor">
          <a:schemeClr val="lt1"/>
        </a:fontRef>
      </dsp:style>
    </dsp:sp>
    <dsp:sp modelId="{BDB96FB8-4E78-45C8-9901-9181362D7295}">
      <dsp:nvSpPr>
        <dsp:cNvPr id="0" name=""/>
        <dsp:cNvSpPr/>
      </dsp:nvSpPr>
      <dsp:spPr>
        <a:xfrm>
          <a:off x="2056748" y="500397"/>
          <a:ext cx="143863" cy="143863"/>
        </a:xfrm>
        <a:prstGeom prst="rect">
          <a:avLst/>
        </a:prstGeom>
        <a:solidFill>
          <a:schemeClr val="lt1">
            <a:alpha val="90000"/>
            <a:hueOff val="0"/>
            <a:satOff val="0"/>
            <a:lumOff val="0"/>
            <a:alphaOff val="0"/>
          </a:schemeClr>
        </a:solidFill>
        <a:ln w="9525" cap="rnd" cmpd="sng" algn="ctr">
          <a:solidFill>
            <a:schemeClr val="accent1">
              <a:hueOff val="0"/>
              <a:satOff val="0"/>
              <a:lumOff val="0"/>
              <a:alphaOff val="0"/>
            </a:schemeClr>
          </a:solidFill>
          <a:prstDash val="solid"/>
        </a:ln>
        <a:effectLst>
          <a:outerShdw blurRad="50800" dist="38100" dir="5400000" rotWithShape="0">
            <a:srgbClr val="000000">
              <a:alpha val="35000"/>
            </a:srgbClr>
          </a:outerShdw>
        </a:effectLst>
      </dsp:spPr>
      <dsp:style>
        <a:lnRef idx="1">
          <a:scrgbClr r="0" g="0" b="0"/>
        </a:lnRef>
        <a:fillRef idx="1">
          <a:scrgbClr r="0" g="0" b="0"/>
        </a:fillRef>
        <a:effectRef idx="2">
          <a:scrgbClr r="0" g="0" b="0"/>
        </a:effectRef>
        <a:fontRef idx="minor"/>
      </dsp:style>
    </dsp:sp>
    <dsp:sp modelId="{A93674F1-33C4-47C7-9A76-7EA1C0429A82}">
      <dsp:nvSpPr>
        <dsp:cNvPr id="0" name=""/>
        <dsp:cNvSpPr/>
      </dsp:nvSpPr>
      <dsp:spPr>
        <a:xfrm>
          <a:off x="2056748" y="0"/>
          <a:ext cx="1958294" cy="4138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7625" tIns="31750" rIns="47625" bIns="31750" numCol="1" spcCol="1270" anchor="ctr" anchorCtr="0">
          <a:noAutofit/>
        </a:bodyPr>
        <a:lstStyle/>
        <a:p>
          <a:pPr lvl="0" algn="l" defTabSz="1111250">
            <a:lnSpc>
              <a:spcPct val="90000"/>
            </a:lnSpc>
            <a:spcBef>
              <a:spcPct val="0"/>
            </a:spcBef>
            <a:spcAft>
              <a:spcPct val="35000"/>
            </a:spcAft>
          </a:pPr>
          <a:r>
            <a:rPr lang="en-US" sz="2500" kern="1200" dirty="0" smtClean="0"/>
            <a:t>Crunches</a:t>
          </a:r>
          <a:endParaRPr lang="en-US" sz="2500" kern="1200" dirty="0"/>
        </a:p>
      </dsp:txBody>
      <dsp:txXfrm>
        <a:off x="2056748" y="0"/>
        <a:ext cx="1958294" cy="413872"/>
      </dsp:txXfrm>
    </dsp:sp>
    <dsp:sp modelId="{AEFEBDAA-3997-4BB8-AB32-F920C351F6C6}">
      <dsp:nvSpPr>
        <dsp:cNvPr id="0" name=""/>
        <dsp:cNvSpPr/>
      </dsp:nvSpPr>
      <dsp:spPr>
        <a:xfrm>
          <a:off x="2056748" y="835738"/>
          <a:ext cx="143859" cy="143859"/>
        </a:xfrm>
        <a:prstGeom prst="rect">
          <a:avLst/>
        </a:prstGeom>
        <a:solidFill>
          <a:schemeClr val="lt1">
            <a:hueOff val="0"/>
            <a:satOff val="0"/>
            <a:lumOff val="0"/>
            <a:alphaOff val="0"/>
          </a:schemeClr>
        </a:solidFill>
        <a:ln w="9525" cap="rnd" cmpd="sng" algn="ctr">
          <a:solidFill>
            <a:schemeClr val="accent1">
              <a:hueOff val="0"/>
              <a:satOff val="0"/>
              <a:lumOff val="0"/>
              <a:alphaOff val="0"/>
            </a:schemeClr>
          </a:solidFill>
          <a:prstDash val="solid"/>
        </a:ln>
        <a:effectLst>
          <a:outerShdw blurRad="50800" dist="38100" dir="5400000" rotWithShape="0">
            <a:srgbClr val="000000">
              <a:alpha val="35000"/>
            </a:srgbClr>
          </a:outerShdw>
        </a:effectLst>
      </dsp:spPr>
      <dsp:style>
        <a:lnRef idx="1">
          <a:scrgbClr r="0" g="0" b="0"/>
        </a:lnRef>
        <a:fillRef idx="1">
          <a:scrgbClr r="0" g="0" b="0"/>
        </a:fillRef>
        <a:effectRef idx="2">
          <a:scrgbClr r="0" g="0" b="0"/>
        </a:effectRef>
        <a:fontRef idx="minor"/>
      </dsp:style>
    </dsp:sp>
    <dsp:sp modelId="{47B68524-CB48-43F8-838C-78C2BED59EB8}">
      <dsp:nvSpPr>
        <dsp:cNvPr id="0" name=""/>
        <dsp:cNvSpPr/>
      </dsp:nvSpPr>
      <dsp:spPr>
        <a:xfrm>
          <a:off x="2193829" y="739999"/>
          <a:ext cx="1821213" cy="3353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ctr" anchorCtr="0">
          <a:noAutofit/>
        </a:bodyPr>
        <a:lstStyle/>
        <a:p>
          <a:pPr lvl="0" algn="l" defTabSz="622300">
            <a:lnSpc>
              <a:spcPct val="90000"/>
            </a:lnSpc>
            <a:spcBef>
              <a:spcPct val="0"/>
            </a:spcBef>
            <a:spcAft>
              <a:spcPct val="35000"/>
            </a:spcAft>
          </a:pPr>
          <a:r>
            <a:rPr lang="en-US" sz="1400" kern="1200" dirty="0" smtClean="0"/>
            <a:t>Resource Depletion</a:t>
          </a:r>
          <a:endParaRPr lang="en-US" sz="1400" kern="1200" dirty="0"/>
        </a:p>
      </dsp:txBody>
      <dsp:txXfrm>
        <a:off x="2193829" y="739999"/>
        <a:ext cx="1821213" cy="335337"/>
      </dsp:txXfrm>
    </dsp:sp>
    <dsp:sp modelId="{0F939F43-B3AD-400C-9031-74E30A778404}">
      <dsp:nvSpPr>
        <dsp:cNvPr id="0" name=""/>
        <dsp:cNvSpPr/>
      </dsp:nvSpPr>
      <dsp:spPr>
        <a:xfrm>
          <a:off x="2056748" y="1171075"/>
          <a:ext cx="143859" cy="143859"/>
        </a:xfrm>
        <a:prstGeom prst="rect">
          <a:avLst/>
        </a:prstGeom>
        <a:solidFill>
          <a:schemeClr val="lt1">
            <a:hueOff val="0"/>
            <a:satOff val="0"/>
            <a:lumOff val="0"/>
            <a:alphaOff val="0"/>
          </a:schemeClr>
        </a:solidFill>
        <a:ln w="9525" cap="rnd" cmpd="sng" algn="ctr">
          <a:solidFill>
            <a:schemeClr val="accent1">
              <a:hueOff val="0"/>
              <a:satOff val="0"/>
              <a:lumOff val="0"/>
              <a:alphaOff val="0"/>
            </a:schemeClr>
          </a:solidFill>
          <a:prstDash val="solid"/>
        </a:ln>
        <a:effectLst>
          <a:outerShdw blurRad="50800" dist="38100" dir="5400000" rotWithShape="0">
            <a:srgbClr val="000000">
              <a:alpha val="35000"/>
            </a:srgbClr>
          </a:outerShdw>
        </a:effectLst>
      </dsp:spPr>
      <dsp:style>
        <a:lnRef idx="1">
          <a:scrgbClr r="0" g="0" b="0"/>
        </a:lnRef>
        <a:fillRef idx="1">
          <a:scrgbClr r="0" g="0" b="0"/>
        </a:fillRef>
        <a:effectRef idx="2">
          <a:scrgbClr r="0" g="0" b="0"/>
        </a:effectRef>
        <a:fontRef idx="minor"/>
      </dsp:style>
    </dsp:sp>
    <dsp:sp modelId="{6ECF83C8-C2FE-4740-801E-76D88A176353}">
      <dsp:nvSpPr>
        <dsp:cNvPr id="0" name=""/>
        <dsp:cNvSpPr/>
      </dsp:nvSpPr>
      <dsp:spPr>
        <a:xfrm>
          <a:off x="2193829" y="1075336"/>
          <a:ext cx="1821213" cy="3353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ctr" anchorCtr="0">
          <a:noAutofit/>
        </a:bodyPr>
        <a:lstStyle/>
        <a:p>
          <a:pPr lvl="0" algn="l" defTabSz="622300">
            <a:lnSpc>
              <a:spcPct val="90000"/>
            </a:lnSpc>
            <a:spcBef>
              <a:spcPct val="0"/>
            </a:spcBef>
            <a:spcAft>
              <a:spcPct val="35000"/>
            </a:spcAft>
          </a:pPr>
          <a:r>
            <a:rPr lang="en-US" sz="1400" kern="1200" dirty="0" smtClean="0"/>
            <a:t>Misguided World Government</a:t>
          </a:r>
          <a:endParaRPr lang="en-US" sz="1400" kern="1200" dirty="0"/>
        </a:p>
      </dsp:txBody>
      <dsp:txXfrm>
        <a:off x="2193829" y="1075336"/>
        <a:ext cx="1821213" cy="335337"/>
      </dsp:txXfrm>
    </dsp:sp>
    <dsp:sp modelId="{2E129101-BF1D-4166-BBAC-3E57337BD622}">
      <dsp:nvSpPr>
        <dsp:cNvPr id="0" name=""/>
        <dsp:cNvSpPr/>
      </dsp:nvSpPr>
      <dsp:spPr>
        <a:xfrm>
          <a:off x="2056748" y="1506413"/>
          <a:ext cx="143859" cy="143859"/>
        </a:xfrm>
        <a:prstGeom prst="rect">
          <a:avLst/>
        </a:prstGeom>
        <a:solidFill>
          <a:schemeClr val="lt1">
            <a:hueOff val="0"/>
            <a:satOff val="0"/>
            <a:lumOff val="0"/>
            <a:alphaOff val="0"/>
          </a:schemeClr>
        </a:solidFill>
        <a:ln w="9525" cap="rnd" cmpd="sng" algn="ctr">
          <a:solidFill>
            <a:schemeClr val="accent1">
              <a:hueOff val="0"/>
              <a:satOff val="0"/>
              <a:lumOff val="0"/>
              <a:alphaOff val="0"/>
            </a:schemeClr>
          </a:solidFill>
          <a:prstDash val="solid"/>
        </a:ln>
        <a:effectLst>
          <a:outerShdw blurRad="50800" dist="38100" dir="5400000" rotWithShape="0">
            <a:srgbClr val="000000">
              <a:alpha val="35000"/>
            </a:srgbClr>
          </a:outerShdw>
        </a:effectLst>
      </dsp:spPr>
      <dsp:style>
        <a:lnRef idx="1">
          <a:scrgbClr r="0" g="0" b="0"/>
        </a:lnRef>
        <a:fillRef idx="1">
          <a:scrgbClr r="0" g="0" b="0"/>
        </a:fillRef>
        <a:effectRef idx="2">
          <a:scrgbClr r="0" g="0" b="0"/>
        </a:effectRef>
        <a:fontRef idx="minor"/>
      </dsp:style>
    </dsp:sp>
    <dsp:sp modelId="{C96D6BE8-F87C-41F4-993D-AE4234D20430}">
      <dsp:nvSpPr>
        <dsp:cNvPr id="0" name=""/>
        <dsp:cNvSpPr/>
      </dsp:nvSpPr>
      <dsp:spPr>
        <a:xfrm>
          <a:off x="2193829" y="1410674"/>
          <a:ext cx="1821213" cy="3353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ctr" anchorCtr="0">
          <a:noAutofit/>
        </a:bodyPr>
        <a:lstStyle/>
        <a:p>
          <a:pPr lvl="0" algn="l" defTabSz="622300">
            <a:lnSpc>
              <a:spcPct val="90000"/>
            </a:lnSpc>
            <a:spcBef>
              <a:spcPct val="0"/>
            </a:spcBef>
            <a:spcAft>
              <a:spcPct val="35000"/>
            </a:spcAft>
          </a:pPr>
          <a:r>
            <a:rPr lang="en-US" sz="1400" kern="1200" dirty="0" smtClean="0"/>
            <a:t>Technological Arrest</a:t>
          </a:r>
        </a:p>
      </dsp:txBody>
      <dsp:txXfrm>
        <a:off x="2193829" y="1410674"/>
        <a:ext cx="1821213" cy="335337"/>
      </dsp:txXfrm>
    </dsp:sp>
    <dsp:sp modelId="{B02D70E5-3AA9-4066-928B-C8F88FD5D213}">
      <dsp:nvSpPr>
        <dsp:cNvPr id="0" name=""/>
        <dsp:cNvSpPr/>
      </dsp:nvSpPr>
      <dsp:spPr>
        <a:xfrm>
          <a:off x="4112957" y="413872"/>
          <a:ext cx="1958294" cy="230387"/>
        </a:xfrm>
        <a:prstGeom prst="rect">
          <a:avLst/>
        </a:prstGeom>
        <a:gradFill rotWithShape="0">
          <a:gsLst>
            <a:gs pos="0">
              <a:schemeClr val="accent1">
                <a:hueOff val="0"/>
                <a:satOff val="0"/>
                <a:lumOff val="0"/>
                <a:alphaOff val="0"/>
                <a:tint val="98000"/>
                <a:lumMod val="100000"/>
              </a:schemeClr>
            </a:gs>
            <a:gs pos="100000">
              <a:schemeClr val="accent1">
                <a:hueOff val="0"/>
                <a:satOff val="0"/>
                <a:lumOff val="0"/>
                <a:alphaOff val="0"/>
                <a:shade val="88000"/>
                <a:lumMod val="88000"/>
              </a:schemeClr>
            </a:gs>
          </a:gsLst>
          <a:lin ang="5400000" scaled="1"/>
        </a:gradFill>
        <a:ln w="9525" cap="rnd" cmpd="sng" algn="ctr">
          <a:solidFill>
            <a:schemeClr val="accent1">
              <a:hueOff val="0"/>
              <a:satOff val="0"/>
              <a:lumOff val="0"/>
              <a:alphaOff val="0"/>
            </a:schemeClr>
          </a:solidFill>
          <a:prstDash val="solid"/>
        </a:ln>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dsp:spPr>
      <dsp:style>
        <a:lnRef idx="1">
          <a:scrgbClr r="0" g="0" b="0"/>
        </a:lnRef>
        <a:fillRef idx="3">
          <a:scrgbClr r="0" g="0" b="0"/>
        </a:fillRef>
        <a:effectRef idx="3">
          <a:scrgbClr r="0" g="0" b="0"/>
        </a:effectRef>
        <a:fontRef idx="minor">
          <a:schemeClr val="lt1"/>
        </a:fontRef>
      </dsp:style>
    </dsp:sp>
    <dsp:sp modelId="{75093ECE-19EF-4F3F-8752-51DFB5D6B9AF}">
      <dsp:nvSpPr>
        <dsp:cNvPr id="0" name=""/>
        <dsp:cNvSpPr/>
      </dsp:nvSpPr>
      <dsp:spPr>
        <a:xfrm>
          <a:off x="4112957" y="500397"/>
          <a:ext cx="143863" cy="143863"/>
        </a:xfrm>
        <a:prstGeom prst="rect">
          <a:avLst/>
        </a:prstGeom>
        <a:solidFill>
          <a:schemeClr val="lt1">
            <a:alpha val="90000"/>
            <a:hueOff val="0"/>
            <a:satOff val="0"/>
            <a:lumOff val="0"/>
            <a:alphaOff val="0"/>
          </a:schemeClr>
        </a:solidFill>
        <a:ln w="9525" cap="rnd" cmpd="sng" algn="ctr">
          <a:solidFill>
            <a:schemeClr val="accent1">
              <a:hueOff val="0"/>
              <a:satOff val="0"/>
              <a:lumOff val="0"/>
              <a:alphaOff val="0"/>
            </a:schemeClr>
          </a:solidFill>
          <a:prstDash val="solid"/>
        </a:ln>
        <a:effectLst>
          <a:outerShdw blurRad="50800" dist="38100" dir="5400000" rotWithShape="0">
            <a:srgbClr val="000000">
              <a:alpha val="35000"/>
            </a:srgbClr>
          </a:outerShdw>
        </a:effectLst>
      </dsp:spPr>
      <dsp:style>
        <a:lnRef idx="1">
          <a:scrgbClr r="0" g="0" b="0"/>
        </a:lnRef>
        <a:fillRef idx="1">
          <a:scrgbClr r="0" g="0" b="0"/>
        </a:fillRef>
        <a:effectRef idx="2">
          <a:scrgbClr r="0" g="0" b="0"/>
        </a:effectRef>
        <a:fontRef idx="minor"/>
      </dsp:style>
    </dsp:sp>
    <dsp:sp modelId="{27F31FBC-C5E7-4834-BA4A-44651E400E18}">
      <dsp:nvSpPr>
        <dsp:cNvPr id="0" name=""/>
        <dsp:cNvSpPr/>
      </dsp:nvSpPr>
      <dsp:spPr>
        <a:xfrm>
          <a:off x="4112957" y="0"/>
          <a:ext cx="1958294" cy="4138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7625" tIns="31750" rIns="47625" bIns="31750" numCol="1" spcCol="1270" anchor="ctr" anchorCtr="0">
          <a:noAutofit/>
        </a:bodyPr>
        <a:lstStyle/>
        <a:p>
          <a:pPr lvl="0" algn="l" defTabSz="1111250">
            <a:lnSpc>
              <a:spcPct val="90000"/>
            </a:lnSpc>
            <a:spcBef>
              <a:spcPct val="0"/>
            </a:spcBef>
            <a:spcAft>
              <a:spcPct val="35000"/>
            </a:spcAft>
          </a:pPr>
          <a:r>
            <a:rPr lang="en-US" sz="2500" kern="1200" dirty="0" smtClean="0"/>
            <a:t>Shrieks</a:t>
          </a:r>
          <a:endParaRPr lang="en-US" sz="2500" kern="1200" dirty="0"/>
        </a:p>
      </dsp:txBody>
      <dsp:txXfrm>
        <a:off x="4112957" y="0"/>
        <a:ext cx="1958294" cy="413872"/>
      </dsp:txXfrm>
    </dsp:sp>
    <dsp:sp modelId="{671A3AC5-C8EF-4794-A496-F6A6D932F5DD}">
      <dsp:nvSpPr>
        <dsp:cNvPr id="0" name=""/>
        <dsp:cNvSpPr/>
      </dsp:nvSpPr>
      <dsp:spPr>
        <a:xfrm>
          <a:off x="4112957" y="835738"/>
          <a:ext cx="143859" cy="143859"/>
        </a:xfrm>
        <a:prstGeom prst="rect">
          <a:avLst/>
        </a:prstGeom>
        <a:solidFill>
          <a:schemeClr val="lt1">
            <a:hueOff val="0"/>
            <a:satOff val="0"/>
            <a:lumOff val="0"/>
            <a:alphaOff val="0"/>
          </a:schemeClr>
        </a:solidFill>
        <a:ln w="9525" cap="rnd" cmpd="sng" algn="ctr">
          <a:solidFill>
            <a:schemeClr val="accent1">
              <a:hueOff val="0"/>
              <a:satOff val="0"/>
              <a:lumOff val="0"/>
              <a:alphaOff val="0"/>
            </a:schemeClr>
          </a:solidFill>
          <a:prstDash val="solid"/>
        </a:ln>
        <a:effectLst>
          <a:outerShdw blurRad="50800" dist="38100" dir="5400000" rotWithShape="0">
            <a:srgbClr val="000000">
              <a:alpha val="35000"/>
            </a:srgbClr>
          </a:outerShdw>
        </a:effectLst>
      </dsp:spPr>
      <dsp:style>
        <a:lnRef idx="1">
          <a:scrgbClr r="0" g="0" b="0"/>
        </a:lnRef>
        <a:fillRef idx="1">
          <a:scrgbClr r="0" g="0" b="0"/>
        </a:fillRef>
        <a:effectRef idx="2">
          <a:scrgbClr r="0" g="0" b="0"/>
        </a:effectRef>
        <a:fontRef idx="minor"/>
      </dsp:style>
    </dsp:sp>
    <dsp:sp modelId="{4A761B3D-58B5-471E-A9CB-C090E1803751}">
      <dsp:nvSpPr>
        <dsp:cNvPr id="0" name=""/>
        <dsp:cNvSpPr/>
      </dsp:nvSpPr>
      <dsp:spPr>
        <a:xfrm>
          <a:off x="4250037" y="739999"/>
          <a:ext cx="1821213" cy="3353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ctr" anchorCtr="0">
          <a:noAutofit/>
        </a:bodyPr>
        <a:lstStyle/>
        <a:p>
          <a:pPr lvl="0" algn="l" defTabSz="622300">
            <a:lnSpc>
              <a:spcPct val="90000"/>
            </a:lnSpc>
            <a:spcBef>
              <a:spcPct val="0"/>
            </a:spcBef>
            <a:spcAft>
              <a:spcPct val="35000"/>
            </a:spcAft>
          </a:pPr>
          <a:r>
            <a:rPr lang="en-US" sz="1400" kern="1200" dirty="0" smtClean="0"/>
            <a:t>Transcending Upload Takeover</a:t>
          </a:r>
          <a:endParaRPr lang="en-US" sz="1400" kern="1200" dirty="0"/>
        </a:p>
      </dsp:txBody>
      <dsp:txXfrm>
        <a:off x="4250037" y="739999"/>
        <a:ext cx="1821213" cy="335337"/>
      </dsp:txXfrm>
    </dsp:sp>
    <dsp:sp modelId="{D7F74A43-1E3C-4D47-8B05-B0EE02E47C17}">
      <dsp:nvSpPr>
        <dsp:cNvPr id="0" name=""/>
        <dsp:cNvSpPr/>
      </dsp:nvSpPr>
      <dsp:spPr>
        <a:xfrm>
          <a:off x="4112957" y="1171075"/>
          <a:ext cx="143859" cy="143859"/>
        </a:xfrm>
        <a:prstGeom prst="rect">
          <a:avLst/>
        </a:prstGeom>
        <a:solidFill>
          <a:schemeClr val="lt1">
            <a:hueOff val="0"/>
            <a:satOff val="0"/>
            <a:lumOff val="0"/>
            <a:alphaOff val="0"/>
          </a:schemeClr>
        </a:solidFill>
        <a:ln w="9525" cap="rnd" cmpd="sng" algn="ctr">
          <a:solidFill>
            <a:schemeClr val="accent1">
              <a:hueOff val="0"/>
              <a:satOff val="0"/>
              <a:lumOff val="0"/>
              <a:alphaOff val="0"/>
            </a:schemeClr>
          </a:solidFill>
          <a:prstDash val="solid"/>
        </a:ln>
        <a:effectLst>
          <a:outerShdw blurRad="50800" dist="38100" dir="5400000" rotWithShape="0">
            <a:srgbClr val="000000">
              <a:alpha val="35000"/>
            </a:srgbClr>
          </a:outerShdw>
        </a:effectLst>
      </dsp:spPr>
      <dsp:style>
        <a:lnRef idx="1">
          <a:scrgbClr r="0" g="0" b="0"/>
        </a:lnRef>
        <a:fillRef idx="1">
          <a:scrgbClr r="0" g="0" b="0"/>
        </a:fillRef>
        <a:effectRef idx="2">
          <a:scrgbClr r="0" g="0" b="0"/>
        </a:effectRef>
        <a:fontRef idx="minor"/>
      </dsp:style>
    </dsp:sp>
    <dsp:sp modelId="{F38EC2BF-D064-4145-912D-B7FA9A1ABE03}">
      <dsp:nvSpPr>
        <dsp:cNvPr id="0" name=""/>
        <dsp:cNvSpPr/>
      </dsp:nvSpPr>
      <dsp:spPr>
        <a:xfrm>
          <a:off x="4250037" y="1075336"/>
          <a:ext cx="1821213" cy="3353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ctr" anchorCtr="0">
          <a:noAutofit/>
        </a:bodyPr>
        <a:lstStyle/>
        <a:p>
          <a:pPr lvl="0" algn="l" defTabSz="622300">
            <a:lnSpc>
              <a:spcPct val="90000"/>
            </a:lnSpc>
            <a:spcBef>
              <a:spcPct val="0"/>
            </a:spcBef>
            <a:spcAft>
              <a:spcPct val="35000"/>
            </a:spcAft>
          </a:pPr>
          <a:r>
            <a:rPr lang="en-US" sz="1400" kern="1200" dirty="0" smtClean="0"/>
            <a:t>Flawed ASI</a:t>
          </a:r>
        </a:p>
      </dsp:txBody>
      <dsp:txXfrm>
        <a:off x="4250037" y="1075336"/>
        <a:ext cx="1821213" cy="335337"/>
      </dsp:txXfrm>
    </dsp:sp>
    <dsp:sp modelId="{AFC55107-DAD0-4C3E-B958-064C6CE9F2F1}">
      <dsp:nvSpPr>
        <dsp:cNvPr id="0" name=""/>
        <dsp:cNvSpPr/>
      </dsp:nvSpPr>
      <dsp:spPr>
        <a:xfrm>
          <a:off x="4112957" y="1506413"/>
          <a:ext cx="143859" cy="143859"/>
        </a:xfrm>
        <a:prstGeom prst="rect">
          <a:avLst/>
        </a:prstGeom>
        <a:solidFill>
          <a:schemeClr val="lt1">
            <a:hueOff val="0"/>
            <a:satOff val="0"/>
            <a:lumOff val="0"/>
            <a:alphaOff val="0"/>
          </a:schemeClr>
        </a:solidFill>
        <a:ln w="9525" cap="rnd" cmpd="sng" algn="ctr">
          <a:solidFill>
            <a:schemeClr val="accent1">
              <a:hueOff val="0"/>
              <a:satOff val="0"/>
              <a:lumOff val="0"/>
              <a:alphaOff val="0"/>
            </a:schemeClr>
          </a:solidFill>
          <a:prstDash val="solid"/>
        </a:ln>
        <a:effectLst>
          <a:outerShdw blurRad="50800" dist="38100" dir="5400000" rotWithShape="0">
            <a:srgbClr val="000000">
              <a:alpha val="35000"/>
            </a:srgbClr>
          </a:outerShdw>
        </a:effectLst>
      </dsp:spPr>
      <dsp:style>
        <a:lnRef idx="1">
          <a:scrgbClr r="0" g="0" b="0"/>
        </a:lnRef>
        <a:fillRef idx="1">
          <a:scrgbClr r="0" g="0" b="0"/>
        </a:fillRef>
        <a:effectRef idx="2">
          <a:scrgbClr r="0" g="0" b="0"/>
        </a:effectRef>
        <a:fontRef idx="minor"/>
      </dsp:style>
    </dsp:sp>
    <dsp:sp modelId="{44ABB9A0-C8C8-469C-8C6D-CCC207E725B2}">
      <dsp:nvSpPr>
        <dsp:cNvPr id="0" name=""/>
        <dsp:cNvSpPr/>
      </dsp:nvSpPr>
      <dsp:spPr>
        <a:xfrm>
          <a:off x="4250037" y="1410674"/>
          <a:ext cx="1821213" cy="3353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ctr" anchorCtr="0">
          <a:noAutofit/>
        </a:bodyPr>
        <a:lstStyle/>
        <a:p>
          <a:pPr lvl="0" algn="l" defTabSz="622300">
            <a:lnSpc>
              <a:spcPct val="90000"/>
            </a:lnSpc>
            <a:spcBef>
              <a:spcPct val="0"/>
            </a:spcBef>
            <a:spcAft>
              <a:spcPct val="35000"/>
            </a:spcAft>
          </a:pPr>
          <a:r>
            <a:rPr lang="en-US" sz="1400" kern="1200" dirty="0" smtClean="0"/>
            <a:t>Oppressive Regime</a:t>
          </a:r>
        </a:p>
      </dsp:txBody>
      <dsp:txXfrm>
        <a:off x="4250037" y="1410674"/>
        <a:ext cx="1821213" cy="335337"/>
      </dsp:txXfrm>
    </dsp:sp>
    <dsp:sp modelId="{500FC5BF-FDED-4F7D-9880-6F0E9E82E42D}">
      <dsp:nvSpPr>
        <dsp:cNvPr id="0" name=""/>
        <dsp:cNvSpPr/>
      </dsp:nvSpPr>
      <dsp:spPr>
        <a:xfrm>
          <a:off x="6169166" y="413872"/>
          <a:ext cx="1958294" cy="230387"/>
        </a:xfrm>
        <a:prstGeom prst="rect">
          <a:avLst/>
        </a:prstGeom>
        <a:gradFill rotWithShape="0">
          <a:gsLst>
            <a:gs pos="0">
              <a:schemeClr val="accent1">
                <a:hueOff val="0"/>
                <a:satOff val="0"/>
                <a:lumOff val="0"/>
                <a:alphaOff val="0"/>
                <a:tint val="98000"/>
                <a:lumMod val="100000"/>
              </a:schemeClr>
            </a:gs>
            <a:gs pos="100000">
              <a:schemeClr val="accent1">
                <a:hueOff val="0"/>
                <a:satOff val="0"/>
                <a:lumOff val="0"/>
                <a:alphaOff val="0"/>
                <a:shade val="88000"/>
                <a:lumMod val="88000"/>
              </a:schemeClr>
            </a:gs>
          </a:gsLst>
          <a:lin ang="5400000" scaled="1"/>
        </a:gradFill>
        <a:ln w="9525" cap="rnd" cmpd="sng" algn="ctr">
          <a:solidFill>
            <a:schemeClr val="accent1">
              <a:hueOff val="0"/>
              <a:satOff val="0"/>
              <a:lumOff val="0"/>
              <a:alphaOff val="0"/>
            </a:schemeClr>
          </a:solidFill>
          <a:prstDash val="solid"/>
        </a:ln>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dsp:spPr>
      <dsp:style>
        <a:lnRef idx="1">
          <a:scrgbClr r="0" g="0" b="0"/>
        </a:lnRef>
        <a:fillRef idx="3">
          <a:scrgbClr r="0" g="0" b="0"/>
        </a:fillRef>
        <a:effectRef idx="3">
          <a:scrgbClr r="0" g="0" b="0"/>
        </a:effectRef>
        <a:fontRef idx="minor">
          <a:schemeClr val="lt1"/>
        </a:fontRef>
      </dsp:style>
    </dsp:sp>
    <dsp:sp modelId="{AA511966-1C10-46CD-845D-919E7627ED5F}">
      <dsp:nvSpPr>
        <dsp:cNvPr id="0" name=""/>
        <dsp:cNvSpPr/>
      </dsp:nvSpPr>
      <dsp:spPr>
        <a:xfrm>
          <a:off x="6169166" y="500397"/>
          <a:ext cx="143863" cy="143863"/>
        </a:xfrm>
        <a:prstGeom prst="rect">
          <a:avLst/>
        </a:prstGeom>
        <a:solidFill>
          <a:schemeClr val="lt1">
            <a:alpha val="90000"/>
            <a:hueOff val="0"/>
            <a:satOff val="0"/>
            <a:lumOff val="0"/>
            <a:alphaOff val="0"/>
          </a:schemeClr>
        </a:solidFill>
        <a:ln w="9525" cap="rnd" cmpd="sng" algn="ctr">
          <a:solidFill>
            <a:schemeClr val="accent1">
              <a:hueOff val="0"/>
              <a:satOff val="0"/>
              <a:lumOff val="0"/>
              <a:alphaOff val="0"/>
            </a:schemeClr>
          </a:solidFill>
          <a:prstDash val="solid"/>
        </a:ln>
        <a:effectLst>
          <a:outerShdw blurRad="50800" dist="38100" dir="5400000" rotWithShape="0">
            <a:srgbClr val="000000">
              <a:alpha val="35000"/>
            </a:srgbClr>
          </a:outerShdw>
        </a:effectLst>
      </dsp:spPr>
      <dsp:style>
        <a:lnRef idx="1">
          <a:scrgbClr r="0" g="0" b="0"/>
        </a:lnRef>
        <a:fillRef idx="1">
          <a:scrgbClr r="0" g="0" b="0"/>
        </a:fillRef>
        <a:effectRef idx="2">
          <a:scrgbClr r="0" g="0" b="0"/>
        </a:effectRef>
        <a:fontRef idx="minor"/>
      </dsp:style>
    </dsp:sp>
    <dsp:sp modelId="{01CD03F1-0107-4A4C-9743-E8ACBC1E901E}">
      <dsp:nvSpPr>
        <dsp:cNvPr id="0" name=""/>
        <dsp:cNvSpPr/>
      </dsp:nvSpPr>
      <dsp:spPr>
        <a:xfrm>
          <a:off x="6169166" y="0"/>
          <a:ext cx="1958294" cy="4138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7625" tIns="31750" rIns="47625" bIns="31750" numCol="1" spcCol="1270" anchor="ctr" anchorCtr="0">
          <a:noAutofit/>
        </a:bodyPr>
        <a:lstStyle/>
        <a:p>
          <a:pPr lvl="0" algn="l" defTabSz="1111250">
            <a:lnSpc>
              <a:spcPct val="90000"/>
            </a:lnSpc>
            <a:spcBef>
              <a:spcPct val="0"/>
            </a:spcBef>
            <a:spcAft>
              <a:spcPct val="35000"/>
            </a:spcAft>
          </a:pPr>
          <a:r>
            <a:rPr lang="en-US" sz="2500" kern="1200" dirty="0" smtClean="0"/>
            <a:t>Whimpers</a:t>
          </a:r>
          <a:endParaRPr lang="en-US" sz="2500" kern="1200" dirty="0"/>
        </a:p>
      </dsp:txBody>
      <dsp:txXfrm>
        <a:off x="6169166" y="0"/>
        <a:ext cx="1958294" cy="413872"/>
      </dsp:txXfrm>
    </dsp:sp>
    <dsp:sp modelId="{3FA92209-B78E-4AD0-A9D3-37A2B66CBE50}">
      <dsp:nvSpPr>
        <dsp:cNvPr id="0" name=""/>
        <dsp:cNvSpPr/>
      </dsp:nvSpPr>
      <dsp:spPr>
        <a:xfrm>
          <a:off x="6169166" y="835738"/>
          <a:ext cx="143859" cy="143859"/>
        </a:xfrm>
        <a:prstGeom prst="rect">
          <a:avLst/>
        </a:prstGeom>
        <a:solidFill>
          <a:schemeClr val="lt1">
            <a:hueOff val="0"/>
            <a:satOff val="0"/>
            <a:lumOff val="0"/>
            <a:alphaOff val="0"/>
          </a:schemeClr>
        </a:solidFill>
        <a:ln w="9525" cap="rnd" cmpd="sng" algn="ctr">
          <a:solidFill>
            <a:schemeClr val="accent1">
              <a:hueOff val="0"/>
              <a:satOff val="0"/>
              <a:lumOff val="0"/>
              <a:alphaOff val="0"/>
            </a:schemeClr>
          </a:solidFill>
          <a:prstDash val="solid"/>
        </a:ln>
        <a:effectLst>
          <a:outerShdw blurRad="50800" dist="38100" dir="5400000" rotWithShape="0">
            <a:srgbClr val="000000">
              <a:alpha val="35000"/>
            </a:srgbClr>
          </a:outerShdw>
        </a:effectLst>
      </dsp:spPr>
      <dsp:style>
        <a:lnRef idx="1">
          <a:scrgbClr r="0" g="0" b="0"/>
        </a:lnRef>
        <a:fillRef idx="1">
          <a:scrgbClr r="0" g="0" b="0"/>
        </a:fillRef>
        <a:effectRef idx="2">
          <a:scrgbClr r="0" g="0" b="0"/>
        </a:effectRef>
        <a:fontRef idx="minor"/>
      </dsp:style>
    </dsp:sp>
    <dsp:sp modelId="{C387E06E-AF8D-4CEE-9F49-A49D4F98F7F8}">
      <dsp:nvSpPr>
        <dsp:cNvPr id="0" name=""/>
        <dsp:cNvSpPr/>
      </dsp:nvSpPr>
      <dsp:spPr>
        <a:xfrm>
          <a:off x="6306246" y="739999"/>
          <a:ext cx="1821213" cy="3353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ctr" anchorCtr="0">
          <a:noAutofit/>
        </a:bodyPr>
        <a:lstStyle/>
        <a:p>
          <a:pPr lvl="0" algn="l" defTabSz="622300">
            <a:lnSpc>
              <a:spcPct val="90000"/>
            </a:lnSpc>
            <a:spcBef>
              <a:spcPct val="0"/>
            </a:spcBef>
            <a:spcAft>
              <a:spcPct val="35000"/>
            </a:spcAft>
          </a:pPr>
          <a:r>
            <a:rPr lang="en-US" sz="1400" kern="1200" dirty="0" smtClean="0"/>
            <a:t>Potential Eroded By Evolution</a:t>
          </a:r>
          <a:endParaRPr lang="en-US" sz="1400" kern="1200" dirty="0"/>
        </a:p>
      </dsp:txBody>
      <dsp:txXfrm>
        <a:off x="6306246" y="739999"/>
        <a:ext cx="1821213" cy="335337"/>
      </dsp:txXfrm>
    </dsp:sp>
    <dsp:sp modelId="{F7EFEF17-B21E-4219-B41C-524B8CEEA63F}">
      <dsp:nvSpPr>
        <dsp:cNvPr id="0" name=""/>
        <dsp:cNvSpPr/>
      </dsp:nvSpPr>
      <dsp:spPr>
        <a:xfrm>
          <a:off x="6169166" y="1171075"/>
          <a:ext cx="143859" cy="143859"/>
        </a:xfrm>
        <a:prstGeom prst="rect">
          <a:avLst/>
        </a:prstGeom>
        <a:solidFill>
          <a:schemeClr val="lt1">
            <a:hueOff val="0"/>
            <a:satOff val="0"/>
            <a:lumOff val="0"/>
            <a:alphaOff val="0"/>
          </a:schemeClr>
        </a:solidFill>
        <a:ln w="9525" cap="rnd" cmpd="sng" algn="ctr">
          <a:solidFill>
            <a:schemeClr val="accent1">
              <a:hueOff val="0"/>
              <a:satOff val="0"/>
              <a:lumOff val="0"/>
              <a:alphaOff val="0"/>
            </a:schemeClr>
          </a:solidFill>
          <a:prstDash val="solid"/>
        </a:ln>
        <a:effectLst>
          <a:outerShdw blurRad="50800" dist="38100" dir="5400000" rotWithShape="0">
            <a:srgbClr val="000000">
              <a:alpha val="35000"/>
            </a:srgbClr>
          </a:outerShdw>
        </a:effectLst>
      </dsp:spPr>
      <dsp:style>
        <a:lnRef idx="1">
          <a:scrgbClr r="0" g="0" b="0"/>
        </a:lnRef>
        <a:fillRef idx="1">
          <a:scrgbClr r="0" g="0" b="0"/>
        </a:fillRef>
        <a:effectRef idx="2">
          <a:scrgbClr r="0" g="0" b="0"/>
        </a:effectRef>
        <a:fontRef idx="minor"/>
      </dsp:style>
    </dsp:sp>
    <dsp:sp modelId="{70129E3F-4471-415D-87F6-3526132DDF25}">
      <dsp:nvSpPr>
        <dsp:cNvPr id="0" name=""/>
        <dsp:cNvSpPr/>
      </dsp:nvSpPr>
      <dsp:spPr>
        <a:xfrm>
          <a:off x="6306246" y="1075336"/>
          <a:ext cx="1821213" cy="3353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ctr" anchorCtr="0">
          <a:noAutofit/>
        </a:bodyPr>
        <a:lstStyle/>
        <a:p>
          <a:pPr lvl="0" algn="l" defTabSz="622300">
            <a:lnSpc>
              <a:spcPct val="90000"/>
            </a:lnSpc>
            <a:spcBef>
              <a:spcPct val="0"/>
            </a:spcBef>
            <a:spcAft>
              <a:spcPct val="35000"/>
            </a:spcAft>
          </a:pPr>
          <a:r>
            <a:rPr lang="en-US" sz="1400" kern="1200" dirty="0" smtClean="0"/>
            <a:t>Killed By Aliens</a:t>
          </a:r>
          <a:endParaRPr lang="en-US" sz="1400" kern="1200" dirty="0"/>
        </a:p>
      </dsp:txBody>
      <dsp:txXfrm>
        <a:off x="6306246" y="1075336"/>
        <a:ext cx="1821213" cy="335337"/>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943FB1-1992-4060-BA0C-2D700CF2C6E4}">
      <dsp:nvSpPr>
        <dsp:cNvPr id="0" name=""/>
        <dsp:cNvSpPr/>
      </dsp:nvSpPr>
      <dsp:spPr>
        <a:xfrm>
          <a:off x="1354666" y="0"/>
          <a:ext cx="5418667" cy="5418667"/>
        </a:xfrm>
        <a:prstGeom prst="ellipse">
          <a:avLst/>
        </a:prstGeom>
        <a:solidFill>
          <a:schemeClr val="accent3">
            <a:shade val="50000"/>
            <a:hueOff val="0"/>
            <a:satOff val="0"/>
            <a:lumOff val="0"/>
            <a:alphaOff val="0"/>
          </a:schemeClr>
        </a:solidFill>
        <a:ln>
          <a:noFill/>
        </a:ln>
        <a:effectLst>
          <a:outerShdw blurRad="50800" dist="38100" dir="5400000" rotWithShape="0">
            <a:srgbClr val="000000">
              <a:alpha val="35000"/>
            </a:srgbClr>
          </a:outerShdw>
        </a:effectLst>
        <a:sp3d extrusionH="190500" prstMaterial="matte">
          <a:bevelT w="120650" h="38100" prst="relaxedInset"/>
          <a:bevelB w="120650" h="571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170688" tIns="170688" rIns="170688" bIns="170688" numCol="1" spcCol="1270" anchor="ctr" anchorCtr="0">
          <a:noAutofit/>
        </a:bodyPr>
        <a:lstStyle/>
        <a:p>
          <a:pPr lvl="0" algn="ctr" defTabSz="1066800">
            <a:lnSpc>
              <a:spcPct val="90000"/>
            </a:lnSpc>
            <a:spcBef>
              <a:spcPct val="0"/>
            </a:spcBef>
            <a:spcAft>
              <a:spcPct val="35000"/>
            </a:spcAft>
          </a:pPr>
          <a:r>
            <a:rPr lang="en-US" sz="2400" kern="1200" dirty="0" smtClean="0"/>
            <a:t>Global Warming</a:t>
          </a:r>
          <a:endParaRPr lang="en-US" sz="2400" kern="1200" dirty="0"/>
        </a:p>
      </dsp:txBody>
      <dsp:txXfrm>
        <a:off x="3047999" y="270933"/>
        <a:ext cx="2032000" cy="541866"/>
      </dsp:txXfrm>
    </dsp:sp>
    <dsp:sp modelId="{DC0BBF1E-74E1-4C47-9B9E-B8CB66B1C680}">
      <dsp:nvSpPr>
        <dsp:cNvPr id="0" name=""/>
        <dsp:cNvSpPr/>
      </dsp:nvSpPr>
      <dsp:spPr>
        <a:xfrm>
          <a:off x="1761066" y="812800"/>
          <a:ext cx="4605866" cy="4605866"/>
        </a:xfrm>
        <a:prstGeom prst="ellipse">
          <a:avLst/>
        </a:prstGeom>
        <a:solidFill>
          <a:schemeClr val="accent3">
            <a:shade val="50000"/>
            <a:hueOff val="101079"/>
            <a:satOff val="1565"/>
            <a:lumOff val="15609"/>
            <a:alphaOff val="0"/>
          </a:schemeClr>
        </a:solidFill>
        <a:ln>
          <a:noFill/>
        </a:ln>
        <a:effectLst>
          <a:outerShdw blurRad="50800" dist="38100" dir="5400000" rotWithShape="0">
            <a:srgbClr val="000000">
              <a:alpha val="35000"/>
            </a:srgbClr>
          </a:outerShdw>
        </a:effectLst>
        <a:sp3d extrusionH="190500" prstMaterial="matte">
          <a:bevelT w="120650" h="38100" prst="relaxedInset"/>
          <a:bevelB w="120650" h="571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170688" tIns="170688" rIns="170688" bIns="170688" numCol="1" spcCol="1270" anchor="ctr" anchorCtr="0">
          <a:noAutofit/>
        </a:bodyPr>
        <a:lstStyle/>
        <a:p>
          <a:pPr lvl="0" algn="ctr" defTabSz="1066800">
            <a:lnSpc>
              <a:spcPct val="90000"/>
            </a:lnSpc>
            <a:spcBef>
              <a:spcPct val="0"/>
            </a:spcBef>
            <a:spcAft>
              <a:spcPct val="35000"/>
            </a:spcAft>
          </a:pPr>
          <a:r>
            <a:rPr lang="en-US" sz="2400" kern="1200" dirty="0" smtClean="0"/>
            <a:t>Pollution</a:t>
          </a:r>
          <a:endParaRPr lang="en-US" sz="2400" kern="1200" dirty="0"/>
        </a:p>
      </dsp:txBody>
      <dsp:txXfrm>
        <a:off x="3070859" y="1077637"/>
        <a:ext cx="1986280" cy="529674"/>
      </dsp:txXfrm>
    </dsp:sp>
    <dsp:sp modelId="{C48F0024-BB38-4750-9F65-77DC5A680F8A}">
      <dsp:nvSpPr>
        <dsp:cNvPr id="0" name=""/>
        <dsp:cNvSpPr/>
      </dsp:nvSpPr>
      <dsp:spPr>
        <a:xfrm>
          <a:off x="2167466" y="1625600"/>
          <a:ext cx="3793066" cy="3793066"/>
        </a:xfrm>
        <a:prstGeom prst="ellipse">
          <a:avLst/>
        </a:prstGeom>
        <a:solidFill>
          <a:schemeClr val="accent3">
            <a:shade val="50000"/>
            <a:hueOff val="202158"/>
            <a:satOff val="3130"/>
            <a:lumOff val="31218"/>
            <a:alphaOff val="0"/>
          </a:schemeClr>
        </a:solidFill>
        <a:ln>
          <a:noFill/>
        </a:ln>
        <a:effectLst>
          <a:outerShdw blurRad="50800" dist="38100" dir="5400000" rotWithShape="0">
            <a:srgbClr val="000000">
              <a:alpha val="35000"/>
            </a:srgbClr>
          </a:outerShdw>
        </a:effectLst>
        <a:sp3d extrusionH="190500" prstMaterial="matte">
          <a:bevelT w="120650" h="38100" prst="relaxedInset"/>
          <a:bevelB w="120650" h="571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170688" tIns="170688" rIns="170688" bIns="170688" numCol="1" spcCol="1270" anchor="ctr" anchorCtr="0">
          <a:noAutofit/>
        </a:bodyPr>
        <a:lstStyle/>
        <a:p>
          <a:pPr lvl="0" algn="ctr" defTabSz="1066800">
            <a:lnSpc>
              <a:spcPct val="90000"/>
            </a:lnSpc>
            <a:spcBef>
              <a:spcPct val="0"/>
            </a:spcBef>
            <a:spcAft>
              <a:spcPct val="35000"/>
            </a:spcAft>
          </a:pPr>
          <a:r>
            <a:rPr lang="en-US" sz="2400" kern="1200" dirty="0" smtClean="0"/>
            <a:t>Health</a:t>
          </a:r>
          <a:endParaRPr lang="en-US" sz="2400" kern="1200" dirty="0"/>
        </a:p>
      </dsp:txBody>
      <dsp:txXfrm>
        <a:off x="3082543" y="1887321"/>
        <a:ext cx="1962912" cy="523443"/>
      </dsp:txXfrm>
    </dsp:sp>
    <dsp:sp modelId="{5E37CC63-CA90-465E-8DE9-B5AF91BAE7BE}">
      <dsp:nvSpPr>
        <dsp:cNvPr id="0" name=""/>
        <dsp:cNvSpPr/>
      </dsp:nvSpPr>
      <dsp:spPr>
        <a:xfrm>
          <a:off x="2573866" y="2438400"/>
          <a:ext cx="2980266" cy="2980266"/>
        </a:xfrm>
        <a:prstGeom prst="ellipse">
          <a:avLst/>
        </a:prstGeom>
        <a:solidFill>
          <a:schemeClr val="accent3">
            <a:shade val="50000"/>
            <a:hueOff val="202158"/>
            <a:satOff val="3130"/>
            <a:lumOff val="31218"/>
            <a:alphaOff val="0"/>
          </a:schemeClr>
        </a:solidFill>
        <a:ln>
          <a:noFill/>
        </a:ln>
        <a:effectLst>
          <a:outerShdw blurRad="50800" dist="38100" dir="5400000" rotWithShape="0">
            <a:srgbClr val="000000">
              <a:alpha val="35000"/>
            </a:srgbClr>
          </a:outerShdw>
        </a:effectLst>
        <a:sp3d extrusionH="190500" prstMaterial="matte">
          <a:bevelT w="120650" h="38100" prst="relaxedInset"/>
          <a:bevelB w="120650" h="571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170688" tIns="170688" rIns="170688" bIns="170688" numCol="1" spcCol="1270" anchor="ctr" anchorCtr="0">
          <a:noAutofit/>
        </a:bodyPr>
        <a:lstStyle/>
        <a:p>
          <a:pPr lvl="0" algn="ctr" defTabSz="1066800">
            <a:lnSpc>
              <a:spcPct val="90000"/>
            </a:lnSpc>
            <a:spcBef>
              <a:spcPct val="0"/>
            </a:spcBef>
            <a:spcAft>
              <a:spcPct val="35000"/>
            </a:spcAft>
          </a:pPr>
          <a:r>
            <a:rPr lang="en-US" sz="2400" kern="1200" dirty="0" smtClean="0"/>
            <a:t>Atom by atom</a:t>
          </a:r>
          <a:endParaRPr lang="en-US" sz="2400" kern="1200" dirty="0"/>
        </a:p>
      </dsp:txBody>
      <dsp:txXfrm>
        <a:off x="3259327" y="2706624"/>
        <a:ext cx="1609344" cy="536448"/>
      </dsp:txXfrm>
    </dsp:sp>
    <dsp:sp modelId="{8522E0F9-B603-48F0-92BF-0FC0CFE925CD}">
      <dsp:nvSpPr>
        <dsp:cNvPr id="0" name=""/>
        <dsp:cNvSpPr/>
      </dsp:nvSpPr>
      <dsp:spPr>
        <a:xfrm>
          <a:off x="2980266" y="3251200"/>
          <a:ext cx="2167466" cy="2167466"/>
        </a:xfrm>
        <a:prstGeom prst="ellipse">
          <a:avLst/>
        </a:prstGeom>
        <a:solidFill>
          <a:schemeClr val="accent3">
            <a:shade val="50000"/>
            <a:hueOff val="101079"/>
            <a:satOff val="1565"/>
            <a:lumOff val="15609"/>
            <a:alphaOff val="0"/>
          </a:schemeClr>
        </a:solidFill>
        <a:ln>
          <a:noFill/>
        </a:ln>
        <a:effectLst>
          <a:outerShdw blurRad="50800" dist="38100" dir="5400000" rotWithShape="0">
            <a:srgbClr val="000000">
              <a:alpha val="35000"/>
            </a:srgbClr>
          </a:outerShdw>
        </a:effectLst>
        <a:sp3d extrusionH="190500" prstMaterial="matte">
          <a:bevelT w="120650" h="38100" prst="relaxedInset"/>
          <a:bevelB w="120650" h="571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170688" tIns="170688" rIns="170688" bIns="170688" numCol="1" spcCol="1270" anchor="ctr" anchorCtr="0">
          <a:noAutofit/>
        </a:bodyPr>
        <a:lstStyle/>
        <a:p>
          <a:pPr lvl="0" algn="ctr" defTabSz="1066800">
            <a:lnSpc>
              <a:spcPct val="90000"/>
            </a:lnSpc>
            <a:spcBef>
              <a:spcPct val="0"/>
            </a:spcBef>
            <a:spcAft>
              <a:spcPct val="35000"/>
            </a:spcAft>
          </a:pPr>
          <a:r>
            <a:rPr lang="en-US" sz="2400" kern="1200" dirty="0" err="1" smtClean="0"/>
            <a:t>Nanobot</a:t>
          </a:r>
          <a:endParaRPr lang="en-US" sz="2400" kern="1200" dirty="0"/>
        </a:p>
      </dsp:txBody>
      <dsp:txXfrm>
        <a:off x="3297684" y="3793066"/>
        <a:ext cx="1532630" cy="1083733"/>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2928CA-27BF-492B-AB1A-FD448B71C31A}">
      <dsp:nvSpPr>
        <dsp:cNvPr id="0" name=""/>
        <dsp:cNvSpPr/>
      </dsp:nvSpPr>
      <dsp:spPr>
        <a:xfrm>
          <a:off x="1781868" y="215661"/>
          <a:ext cx="4280057" cy="1486407"/>
        </a:xfrm>
        <a:prstGeom prst="ellipse">
          <a:avLst/>
        </a:prstGeom>
        <a:solidFill>
          <a:schemeClr val="accent1">
            <a:tint val="50000"/>
            <a:alpha val="40000"/>
            <a:hueOff val="0"/>
            <a:satOff val="0"/>
            <a:lumOff val="0"/>
            <a:alphaOff val="0"/>
          </a:schemeClr>
        </a:solidFill>
        <a:ln>
          <a:noFill/>
        </a:ln>
        <a:effectLst/>
        <a:scene3d>
          <a:camera prst="orthographicFront"/>
          <a:lightRig rig="flat" dir="t"/>
        </a:scene3d>
        <a:sp3d z="-190500" extrusionH="12700" prstMaterial="matte"/>
      </dsp:spPr>
      <dsp:style>
        <a:lnRef idx="0">
          <a:scrgbClr r="0" g="0" b="0"/>
        </a:lnRef>
        <a:fillRef idx="1">
          <a:scrgbClr r="0" g="0" b="0"/>
        </a:fillRef>
        <a:effectRef idx="0">
          <a:scrgbClr r="0" g="0" b="0"/>
        </a:effectRef>
        <a:fontRef idx="minor"/>
      </dsp:style>
    </dsp:sp>
    <dsp:sp modelId="{ADC34DE2-A55A-47B0-A6BF-B058B766BB7F}">
      <dsp:nvSpPr>
        <dsp:cNvPr id="0" name=""/>
        <dsp:cNvSpPr/>
      </dsp:nvSpPr>
      <dsp:spPr>
        <a:xfrm>
          <a:off x="3513799" y="3855370"/>
          <a:ext cx="829468" cy="530859"/>
        </a:xfrm>
        <a:prstGeom prst="downArrow">
          <a:avLst/>
        </a:prstGeom>
        <a:solidFill>
          <a:schemeClr val="accent1">
            <a:tint val="60000"/>
            <a:hueOff val="0"/>
            <a:satOff val="0"/>
            <a:lumOff val="0"/>
            <a:alphaOff val="0"/>
          </a:schemeClr>
        </a:solidFill>
        <a:ln>
          <a:noFill/>
        </a:ln>
        <a:effectLst>
          <a:outerShdw blurRad="63500" dist="38100" dir="5400000" rotWithShape="0">
            <a:srgbClr val="000000">
              <a:alpha val="65000"/>
            </a:srgbClr>
          </a:outerShdw>
        </a:effectLst>
        <a:scene3d>
          <a:camera prst="orthographicFront"/>
          <a:lightRig rig="flat" dir="t"/>
        </a:scene3d>
        <a:sp3d z="190500" prstMaterial="plastic">
          <a:bevelT w="120900" h="88900"/>
          <a:bevelB w="88900" h="31750" prst="angle"/>
        </a:sp3d>
      </dsp:spPr>
      <dsp:style>
        <a:lnRef idx="0">
          <a:scrgbClr r="0" g="0" b="0"/>
        </a:lnRef>
        <a:fillRef idx="1">
          <a:scrgbClr r="0" g="0" b="0"/>
        </a:fillRef>
        <a:effectRef idx="3">
          <a:scrgbClr r="0" g="0" b="0"/>
        </a:effectRef>
        <a:fontRef idx="minor">
          <a:schemeClr val="lt1"/>
        </a:fontRef>
      </dsp:style>
    </dsp:sp>
    <dsp:sp modelId="{E4B3B6D1-5C18-44FA-97EB-FA542D1CF114}">
      <dsp:nvSpPr>
        <dsp:cNvPr id="0" name=""/>
        <dsp:cNvSpPr/>
      </dsp:nvSpPr>
      <dsp:spPr>
        <a:xfrm>
          <a:off x="1937808" y="4280057"/>
          <a:ext cx="3981449" cy="9953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688" tIns="170688" rIns="170688" bIns="170688" numCol="1" spcCol="1270" anchor="ctr" anchorCtr="0">
          <a:noAutofit/>
        </a:bodyPr>
        <a:lstStyle/>
        <a:p>
          <a:pPr lvl="0" algn="ctr" defTabSz="1066800">
            <a:lnSpc>
              <a:spcPct val="90000"/>
            </a:lnSpc>
            <a:spcBef>
              <a:spcPct val="0"/>
            </a:spcBef>
            <a:spcAft>
              <a:spcPct val="35000"/>
            </a:spcAft>
          </a:pPr>
          <a:r>
            <a:rPr lang="en-US" sz="2400" kern="1200" dirty="0" smtClean="0"/>
            <a:t>End of Industrial Revolution?</a:t>
          </a:r>
          <a:endParaRPr lang="en-US" sz="2400" kern="1200" dirty="0"/>
        </a:p>
      </dsp:txBody>
      <dsp:txXfrm>
        <a:off x="1937808" y="4280057"/>
        <a:ext cx="3981449" cy="995362"/>
      </dsp:txXfrm>
    </dsp:sp>
    <dsp:sp modelId="{B0C2EF4E-03E5-42EA-AC4E-890645D69CF4}">
      <dsp:nvSpPr>
        <dsp:cNvPr id="0" name=""/>
        <dsp:cNvSpPr/>
      </dsp:nvSpPr>
      <dsp:spPr>
        <a:xfrm>
          <a:off x="3337951" y="1816868"/>
          <a:ext cx="1493043" cy="1493043"/>
        </a:xfrm>
        <a:prstGeom prst="ellipse">
          <a:avLst/>
        </a:prstGeom>
        <a:gradFill rotWithShape="0">
          <a:gsLst>
            <a:gs pos="0">
              <a:schemeClr val="accent1">
                <a:hueOff val="0"/>
                <a:satOff val="0"/>
                <a:lumOff val="0"/>
                <a:alphaOff val="0"/>
                <a:tint val="98000"/>
                <a:lumMod val="100000"/>
              </a:schemeClr>
            </a:gs>
            <a:gs pos="100000">
              <a:schemeClr val="accent1">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6510" tIns="16510" rIns="16510" bIns="16510" numCol="1" spcCol="1270" anchor="ctr" anchorCtr="0">
          <a:noAutofit/>
        </a:bodyPr>
        <a:lstStyle/>
        <a:p>
          <a:pPr lvl="0" algn="ctr" defTabSz="577850">
            <a:lnSpc>
              <a:spcPct val="90000"/>
            </a:lnSpc>
            <a:spcBef>
              <a:spcPct val="0"/>
            </a:spcBef>
            <a:spcAft>
              <a:spcPct val="35000"/>
            </a:spcAft>
          </a:pPr>
          <a:r>
            <a:rPr lang="en-US" sz="1300" kern="1200" dirty="0" smtClean="0"/>
            <a:t>Environmental Impact </a:t>
          </a:r>
          <a:br>
            <a:rPr lang="en-US" sz="1300" kern="1200" dirty="0" smtClean="0"/>
          </a:br>
          <a:r>
            <a:rPr lang="en-US" sz="1300" kern="1200" dirty="0" smtClean="0"/>
            <a:t>– Clean Energy</a:t>
          </a:r>
          <a:endParaRPr lang="en-US" sz="1300" kern="1200" dirty="0"/>
        </a:p>
      </dsp:txBody>
      <dsp:txXfrm>
        <a:off x="3556602" y="2035519"/>
        <a:ext cx="1055741" cy="1055741"/>
      </dsp:txXfrm>
    </dsp:sp>
    <dsp:sp modelId="{EDE3C3CA-A96B-445F-8262-8E547844D718}">
      <dsp:nvSpPr>
        <dsp:cNvPr id="0" name=""/>
        <dsp:cNvSpPr/>
      </dsp:nvSpPr>
      <dsp:spPr>
        <a:xfrm>
          <a:off x="2269596" y="696753"/>
          <a:ext cx="1493043" cy="1493043"/>
        </a:xfrm>
        <a:prstGeom prst="ellipse">
          <a:avLst/>
        </a:prstGeom>
        <a:gradFill rotWithShape="0">
          <a:gsLst>
            <a:gs pos="0">
              <a:schemeClr val="accent1">
                <a:hueOff val="0"/>
                <a:satOff val="0"/>
                <a:lumOff val="0"/>
                <a:alphaOff val="0"/>
                <a:tint val="98000"/>
                <a:lumMod val="100000"/>
              </a:schemeClr>
            </a:gs>
            <a:gs pos="100000">
              <a:schemeClr val="accent1">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6510" tIns="16510" rIns="16510" bIns="16510" numCol="1" spcCol="1270" anchor="ctr" anchorCtr="0">
          <a:noAutofit/>
        </a:bodyPr>
        <a:lstStyle/>
        <a:p>
          <a:pPr lvl="0" algn="ctr" defTabSz="577850">
            <a:lnSpc>
              <a:spcPct val="90000"/>
            </a:lnSpc>
            <a:spcBef>
              <a:spcPct val="0"/>
            </a:spcBef>
            <a:spcAft>
              <a:spcPct val="35000"/>
            </a:spcAft>
          </a:pPr>
          <a:r>
            <a:rPr lang="en-US" sz="1300" kern="1200" dirty="0" smtClean="0"/>
            <a:t>Low Cost</a:t>
          </a:r>
          <a:endParaRPr lang="en-US" sz="1300" kern="1200" dirty="0"/>
        </a:p>
      </dsp:txBody>
      <dsp:txXfrm>
        <a:off x="2488247" y="915404"/>
        <a:ext cx="1055741" cy="1055741"/>
      </dsp:txXfrm>
    </dsp:sp>
    <dsp:sp modelId="{3D059218-476F-40CE-BA70-CE82A40647AF}">
      <dsp:nvSpPr>
        <dsp:cNvPr id="0" name=""/>
        <dsp:cNvSpPr/>
      </dsp:nvSpPr>
      <dsp:spPr>
        <a:xfrm>
          <a:off x="3795818" y="335768"/>
          <a:ext cx="1493043" cy="1493043"/>
        </a:xfrm>
        <a:prstGeom prst="ellipse">
          <a:avLst/>
        </a:prstGeom>
        <a:gradFill rotWithShape="0">
          <a:gsLst>
            <a:gs pos="0">
              <a:schemeClr val="accent1">
                <a:hueOff val="0"/>
                <a:satOff val="0"/>
                <a:lumOff val="0"/>
                <a:alphaOff val="0"/>
                <a:tint val="98000"/>
                <a:lumMod val="100000"/>
              </a:schemeClr>
            </a:gs>
            <a:gs pos="100000">
              <a:schemeClr val="accent1">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6510" tIns="16510" rIns="16510" bIns="16510" numCol="1" spcCol="1270" anchor="ctr" anchorCtr="0">
          <a:noAutofit/>
        </a:bodyPr>
        <a:lstStyle/>
        <a:p>
          <a:pPr lvl="0" algn="ctr" defTabSz="577850">
            <a:lnSpc>
              <a:spcPct val="90000"/>
            </a:lnSpc>
            <a:spcBef>
              <a:spcPct val="0"/>
            </a:spcBef>
            <a:spcAft>
              <a:spcPct val="35000"/>
            </a:spcAft>
          </a:pPr>
          <a:r>
            <a:rPr lang="en-US" sz="1300" kern="1200" dirty="0" smtClean="0"/>
            <a:t>Advanced Products</a:t>
          </a:r>
          <a:endParaRPr lang="en-US" sz="1300" kern="1200" dirty="0"/>
        </a:p>
      </dsp:txBody>
      <dsp:txXfrm>
        <a:off x="4014469" y="554419"/>
        <a:ext cx="1055741" cy="1055741"/>
      </dsp:txXfrm>
    </dsp:sp>
    <dsp:sp modelId="{AACEDD4A-EA2C-4373-83CD-71F7D2BF01C6}">
      <dsp:nvSpPr>
        <dsp:cNvPr id="0" name=""/>
        <dsp:cNvSpPr/>
      </dsp:nvSpPr>
      <dsp:spPr>
        <a:xfrm>
          <a:off x="1606021" y="33178"/>
          <a:ext cx="4645024" cy="3716019"/>
        </a:xfrm>
        <a:prstGeom prst="funnel">
          <a:avLst/>
        </a:prstGeom>
        <a:solidFill>
          <a:schemeClr val="lt1">
            <a:alpha val="40000"/>
            <a:hueOff val="0"/>
            <a:satOff val="0"/>
            <a:lumOff val="0"/>
            <a:alphaOff val="0"/>
          </a:schemeClr>
        </a:solidFill>
        <a:ln w="9525" cap="rnd" cmpd="sng" algn="ctr">
          <a:solidFill>
            <a:schemeClr val="accent1">
              <a:hueOff val="0"/>
              <a:satOff val="0"/>
              <a:lumOff val="0"/>
              <a:alphaOff val="0"/>
            </a:schemeClr>
          </a:solidFill>
          <a:prstDash val="solid"/>
        </a:ln>
        <a:effectLst>
          <a:outerShdw blurRad="50800" dist="38100" dir="5400000" rotWithShape="0">
            <a:srgbClr val="000000">
              <a:alpha val="35000"/>
            </a:srgbClr>
          </a:outerShdw>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34CC5D-4588-43BC-8279-E12A110AEA7D}">
      <dsp:nvSpPr>
        <dsp:cNvPr id="0" name=""/>
        <dsp:cNvSpPr/>
      </dsp:nvSpPr>
      <dsp:spPr>
        <a:xfrm>
          <a:off x="0" y="3735163"/>
          <a:ext cx="9149154" cy="817162"/>
        </a:xfrm>
        <a:prstGeom prst="rect">
          <a:avLst/>
        </a:prstGeom>
        <a:gradFill rotWithShape="0">
          <a:gsLst>
            <a:gs pos="0">
              <a:schemeClr val="accent1">
                <a:hueOff val="0"/>
                <a:satOff val="0"/>
                <a:lumOff val="0"/>
                <a:alphaOff val="0"/>
                <a:tint val="98000"/>
                <a:lumMod val="100000"/>
              </a:schemeClr>
            </a:gs>
            <a:gs pos="100000">
              <a:schemeClr val="accent1">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70688" tIns="170688" rIns="170688" bIns="170688" numCol="1" spcCol="1270" anchor="ctr" anchorCtr="0">
          <a:noAutofit/>
        </a:bodyPr>
        <a:lstStyle/>
        <a:p>
          <a:pPr lvl="0" algn="ctr" defTabSz="1066800">
            <a:lnSpc>
              <a:spcPct val="90000"/>
            </a:lnSpc>
            <a:spcBef>
              <a:spcPct val="0"/>
            </a:spcBef>
            <a:spcAft>
              <a:spcPct val="35000"/>
            </a:spcAft>
          </a:pPr>
          <a:r>
            <a:rPr lang="en-US" sz="2400" kern="1200" dirty="0" smtClean="0"/>
            <a:t>AI can become a </a:t>
          </a:r>
          <a:r>
            <a:rPr lang="en-US" sz="2400" kern="1200" dirty="0" err="1" smtClean="0"/>
            <a:t>Nanomanager</a:t>
          </a:r>
          <a:endParaRPr lang="en-US" sz="2400" kern="1200" dirty="0"/>
        </a:p>
      </dsp:txBody>
      <dsp:txXfrm>
        <a:off x="0" y="3735163"/>
        <a:ext cx="9149154" cy="441267"/>
      </dsp:txXfrm>
    </dsp:sp>
    <dsp:sp modelId="{6D0BF18E-D996-4CD7-BC96-76146F2E38EC}">
      <dsp:nvSpPr>
        <dsp:cNvPr id="0" name=""/>
        <dsp:cNvSpPr/>
      </dsp:nvSpPr>
      <dsp:spPr>
        <a:xfrm>
          <a:off x="0" y="4160087"/>
          <a:ext cx="4574576" cy="375894"/>
        </a:xfrm>
        <a:prstGeom prst="rect">
          <a:avLst/>
        </a:prstGeom>
        <a:solidFill>
          <a:schemeClr val="accent1">
            <a:alpha val="90000"/>
            <a:tint val="40000"/>
            <a:hueOff val="0"/>
            <a:satOff val="0"/>
            <a:lumOff val="0"/>
            <a:alphaOff val="0"/>
          </a:schemeClr>
        </a:solidFill>
        <a:ln w="9525" cap="rnd" cmpd="sng" algn="ctr">
          <a:solidFill>
            <a:schemeClr val="accent1">
              <a:alpha val="90000"/>
              <a:tint val="40000"/>
              <a:hueOff val="0"/>
              <a:satOff val="0"/>
              <a:lumOff val="0"/>
              <a:alphaOff val="0"/>
            </a:schemeClr>
          </a:solidFill>
          <a:prstDash val="solid"/>
        </a:ln>
        <a:effectLst>
          <a:outerShdw blurRad="50800" dist="381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170688" tIns="30480" rIns="170688" bIns="30480" numCol="1" spcCol="1270" anchor="ctr" anchorCtr="0">
          <a:noAutofit/>
        </a:bodyPr>
        <a:lstStyle/>
        <a:p>
          <a:pPr lvl="0" algn="ctr" defTabSz="1066800">
            <a:lnSpc>
              <a:spcPct val="90000"/>
            </a:lnSpc>
            <a:spcBef>
              <a:spcPct val="0"/>
            </a:spcBef>
            <a:spcAft>
              <a:spcPct val="35000"/>
            </a:spcAft>
          </a:pPr>
          <a:r>
            <a:rPr lang="en-US" sz="2400" kern="1200" dirty="0" smtClean="0"/>
            <a:t>AI – SW</a:t>
          </a:r>
        </a:p>
      </dsp:txBody>
      <dsp:txXfrm>
        <a:off x="0" y="4160087"/>
        <a:ext cx="4574576" cy="375894"/>
      </dsp:txXfrm>
    </dsp:sp>
    <dsp:sp modelId="{B4FA56FF-5174-4CC8-AE21-2E96450AE9DC}">
      <dsp:nvSpPr>
        <dsp:cNvPr id="0" name=""/>
        <dsp:cNvSpPr/>
      </dsp:nvSpPr>
      <dsp:spPr>
        <a:xfrm>
          <a:off x="4574577" y="4160087"/>
          <a:ext cx="4574576" cy="375894"/>
        </a:xfrm>
        <a:prstGeom prst="rect">
          <a:avLst/>
        </a:prstGeom>
        <a:solidFill>
          <a:schemeClr val="accent1">
            <a:alpha val="90000"/>
            <a:tint val="40000"/>
            <a:hueOff val="0"/>
            <a:satOff val="0"/>
            <a:lumOff val="0"/>
            <a:alphaOff val="0"/>
          </a:schemeClr>
        </a:solidFill>
        <a:ln w="9525" cap="rnd" cmpd="sng" algn="ctr">
          <a:solidFill>
            <a:schemeClr val="accent1">
              <a:alpha val="90000"/>
              <a:tint val="40000"/>
              <a:hueOff val="0"/>
              <a:satOff val="0"/>
              <a:lumOff val="0"/>
              <a:alphaOff val="0"/>
            </a:schemeClr>
          </a:solidFill>
          <a:prstDash val="solid"/>
        </a:ln>
        <a:effectLst>
          <a:outerShdw blurRad="50800" dist="381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170688" tIns="30480" rIns="170688" bIns="30480" numCol="1" spcCol="1270" anchor="ctr" anchorCtr="0">
          <a:noAutofit/>
        </a:bodyPr>
        <a:lstStyle/>
        <a:p>
          <a:pPr lvl="0" algn="ctr" defTabSz="1066800">
            <a:lnSpc>
              <a:spcPct val="90000"/>
            </a:lnSpc>
            <a:spcBef>
              <a:spcPct val="0"/>
            </a:spcBef>
            <a:spcAft>
              <a:spcPct val="35000"/>
            </a:spcAft>
          </a:pPr>
          <a:r>
            <a:rPr lang="en-US" sz="2400" kern="1200" dirty="0" smtClean="0"/>
            <a:t>Nanotechnology - HW</a:t>
          </a:r>
          <a:endParaRPr lang="en-US" sz="2400" kern="1200" dirty="0"/>
        </a:p>
      </dsp:txBody>
      <dsp:txXfrm>
        <a:off x="4574577" y="4160087"/>
        <a:ext cx="4574576" cy="375894"/>
      </dsp:txXfrm>
    </dsp:sp>
    <dsp:sp modelId="{57D69F00-A94D-4195-B7E2-615B7497E80A}">
      <dsp:nvSpPr>
        <dsp:cNvPr id="0" name=""/>
        <dsp:cNvSpPr/>
      </dsp:nvSpPr>
      <dsp:spPr>
        <a:xfrm rot="10800000">
          <a:off x="0" y="2490624"/>
          <a:ext cx="9149154" cy="1256795"/>
        </a:xfrm>
        <a:prstGeom prst="upArrowCallout">
          <a:avLst/>
        </a:prstGeom>
        <a:gradFill rotWithShape="0">
          <a:gsLst>
            <a:gs pos="0">
              <a:schemeClr val="accent1">
                <a:hueOff val="0"/>
                <a:satOff val="0"/>
                <a:lumOff val="0"/>
                <a:alphaOff val="0"/>
                <a:tint val="98000"/>
                <a:lumMod val="100000"/>
              </a:schemeClr>
            </a:gs>
            <a:gs pos="100000">
              <a:schemeClr val="accent1">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70688" tIns="170688" rIns="170688" bIns="170688" numCol="1" spcCol="1270" anchor="ctr" anchorCtr="0">
          <a:noAutofit/>
        </a:bodyPr>
        <a:lstStyle/>
        <a:p>
          <a:pPr lvl="0" algn="ctr" defTabSz="1066800">
            <a:lnSpc>
              <a:spcPct val="90000"/>
            </a:lnSpc>
            <a:spcBef>
              <a:spcPct val="0"/>
            </a:spcBef>
            <a:spcAft>
              <a:spcPct val="35000"/>
            </a:spcAft>
          </a:pPr>
          <a:r>
            <a:rPr lang="en-US" sz="2400" kern="1200" dirty="0" smtClean="0"/>
            <a:t>Biological life has been defending against invasive replicators since creation</a:t>
          </a:r>
          <a:endParaRPr lang="en-US" sz="2400" kern="1200" dirty="0"/>
        </a:p>
      </dsp:txBody>
      <dsp:txXfrm rot="10800000">
        <a:off x="0" y="2490624"/>
        <a:ext cx="9149154" cy="816628"/>
      </dsp:txXfrm>
    </dsp:sp>
    <dsp:sp modelId="{1273A667-AEC6-4BB3-B03A-1C47C2F9B94C}">
      <dsp:nvSpPr>
        <dsp:cNvPr id="0" name=""/>
        <dsp:cNvSpPr/>
      </dsp:nvSpPr>
      <dsp:spPr>
        <a:xfrm rot="10800000">
          <a:off x="0" y="1246086"/>
          <a:ext cx="9149154" cy="1256795"/>
        </a:xfrm>
        <a:prstGeom prst="upArrowCallout">
          <a:avLst/>
        </a:prstGeom>
        <a:gradFill rotWithShape="0">
          <a:gsLst>
            <a:gs pos="0">
              <a:schemeClr val="accent1">
                <a:hueOff val="0"/>
                <a:satOff val="0"/>
                <a:lumOff val="0"/>
                <a:alphaOff val="0"/>
                <a:tint val="98000"/>
                <a:lumMod val="100000"/>
              </a:schemeClr>
            </a:gs>
            <a:gs pos="100000">
              <a:schemeClr val="accent1">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70688" tIns="170688" rIns="170688" bIns="170688" numCol="1" spcCol="1270" anchor="ctr" anchorCtr="0">
          <a:noAutofit/>
        </a:bodyPr>
        <a:lstStyle/>
        <a:p>
          <a:pPr lvl="0" algn="ctr" defTabSz="1066800">
            <a:lnSpc>
              <a:spcPct val="90000"/>
            </a:lnSpc>
            <a:spcBef>
              <a:spcPct val="0"/>
            </a:spcBef>
            <a:spcAft>
              <a:spcPct val="35000"/>
            </a:spcAft>
          </a:pPr>
          <a:r>
            <a:rPr lang="en-US" sz="2400" kern="1200" dirty="0" smtClean="0"/>
            <a:t>Replicators are physical systems</a:t>
          </a:r>
          <a:endParaRPr lang="en-US" sz="2400" kern="1200" dirty="0"/>
        </a:p>
      </dsp:txBody>
      <dsp:txXfrm rot="10800000">
        <a:off x="0" y="1246086"/>
        <a:ext cx="9149154" cy="816628"/>
      </dsp:txXfrm>
    </dsp:sp>
    <dsp:sp modelId="{0EEA3967-57B6-4AED-A069-2722C2EE3CD6}">
      <dsp:nvSpPr>
        <dsp:cNvPr id="0" name=""/>
        <dsp:cNvSpPr/>
      </dsp:nvSpPr>
      <dsp:spPr>
        <a:xfrm rot="10800000">
          <a:off x="0" y="970"/>
          <a:ext cx="9149154" cy="1256795"/>
        </a:xfrm>
        <a:prstGeom prst="upArrowCallout">
          <a:avLst/>
        </a:prstGeom>
        <a:gradFill rotWithShape="0">
          <a:gsLst>
            <a:gs pos="0">
              <a:schemeClr val="accent1">
                <a:hueOff val="0"/>
                <a:satOff val="0"/>
                <a:lumOff val="0"/>
                <a:alphaOff val="0"/>
                <a:tint val="98000"/>
                <a:lumMod val="100000"/>
              </a:schemeClr>
            </a:gs>
            <a:gs pos="100000">
              <a:schemeClr val="accent1">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70688" tIns="170688" rIns="170688" bIns="170688" numCol="1" spcCol="1270" anchor="ctr" anchorCtr="0">
          <a:noAutofit/>
        </a:bodyPr>
        <a:lstStyle/>
        <a:p>
          <a:pPr lvl="0" algn="ctr" defTabSz="1066800">
            <a:lnSpc>
              <a:spcPct val="90000"/>
            </a:lnSpc>
            <a:spcBef>
              <a:spcPct val="0"/>
            </a:spcBef>
            <a:spcAft>
              <a:spcPct val="35000"/>
            </a:spcAft>
          </a:pPr>
          <a:r>
            <a:rPr lang="en-US" sz="2400" kern="1200" dirty="0" smtClean="0"/>
            <a:t>Success is probable based on our experiences</a:t>
          </a:r>
          <a:endParaRPr lang="en-US" sz="2400" kern="1200" dirty="0"/>
        </a:p>
      </dsp:txBody>
      <dsp:txXfrm rot="10800000">
        <a:off x="0" y="970"/>
        <a:ext cx="9149154" cy="81662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07D673-DB68-455F-B10E-85A255A89632}">
      <dsp:nvSpPr>
        <dsp:cNvPr id="0" name=""/>
        <dsp:cNvSpPr/>
      </dsp:nvSpPr>
      <dsp:spPr>
        <a:xfrm>
          <a:off x="1081619" y="0"/>
          <a:ext cx="5418667" cy="5418667"/>
        </a:xfrm>
        <a:prstGeom prst="triangle">
          <a:avLst/>
        </a:prstGeom>
        <a:gradFill rotWithShape="0">
          <a:gsLst>
            <a:gs pos="0">
              <a:schemeClr val="accent2">
                <a:shade val="50000"/>
                <a:hueOff val="0"/>
                <a:satOff val="0"/>
                <a:lumOff val="0"/>
                <a:alphaOff val="0"/>
                <a:tint val="98000"/>
                <a:lumMod val="100000"/>
              </a:schemeClr>
            </a:gs>
            <a:gs pos="100000">
              <a:schemeClr val="accent2">
                <a:shade val="50000"/>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750FDB95-B69C-4F4E-959E-7844BA331EF8}">
      <dsp:nvSpPr>
        <dsp:cNvPr id="0" name=""/>
        <dsp:cNvSpPr/>
      </dsp:nvSpPr>
      <dsp:spPr>
        <a:xfrm>
          <a:off x="3657599" y="542395"/>
          <a:ext cx="3522133" cy="770466"/>
        </a:xfrm>
        <a:prstGeom prst="roundRect">
          <a:avLst/>
        </a:prstGeom>
        <a:solidFill>
          <a:schemeClr val="lt1">
            <a:alpha val="90000"/>
            <a:hueOff val="0"/>
            <a:satOff val="0"/>
            <a:lumOff val="0"/>
            <a:alphaOff val="0"/>
          </a:schemeClr>
        </a:solidFill>
        <a:ln w="9525" cap="rnd" cmpd="sng" algn="ctr">
          <a:solidFill>
            <a:schemeClr val="accent2">
              <a:shade val="50000"/>
              <a:hueOff val="0"/>
              <a:satOff val="0"/>
              <a:lumOff val="0"/>
              <a:alphaOff val="0"/>
            </a:schemeClr>
          </a:solidFill>
          <a:prstDash val="solid"/>
        </a:ln>
        <a:effectLst>
          <a:outerShdw blurRad="50800" dist="38100" dir="5400000" rotWithShape="0">
            <a:srgbClr val="000000">
              <a:alpha val="35000"/>
            </a:srgbClr>
          </a:outerShdw>
        </a:effectLst>
        <a:scene3d>
          <a:camera prst="orthographicFront"/>
          <a:lightRig rig="threePt" dir="t">
            <a:rot lat="0" lon="0" rev="7500000"/>
          </a:lightRig>
        </a:scene3d>
        <a:sp3d z="152400" extrusionH="63500" prstMaterial="dkEdge">
          <a:bevelT w="135400" h="1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en-US" sz="1900" kern="1200" smtClean="0"/>
            <a:t>Timeline for development</a:t>
          </a:r>
          <a:endParaRPr lang="en-US" sz="1900" kern="1200" dirty="0"/>
        </a:p>
      </dsp:txBody>
      <dsp:txXfrm>
        <a:off x="3695210" y="580006"/>
        <a:ext cx="3446911" cy="695244"/>
      </dsp:txXfrm>
    </dsp:sp>
    <dsp:sp modelId="{111A13E7-94F6-4397-9D54-2AFA0FAB15D4}">
      <dsp:nvSpPr>
        <dsp:cNvPr id="0" name=""/>
        <dsp:cNvSpPr/>
      </dsp:nvSpPr>
      <dsp:spPr>
        <a:xfrm>
          <a:off x="3657599" y="1409170"/>
          <a:ext cx="3522133" cy="770466"/>
        </a:xfrm>
        <a:prstGeom prst="roundRect">
          <a:avLst/>
        </a:prstGeom>
        <a:solidFill>
          <a:schemeClr val="lt1">
            <a:alpha val="90000"/>
            <a:hueOff val="0"/>
            <a:satOff val="0"/>
            <a:lumOff val="0"/>
            <a:alphaOff val="0"/>
          </a:schemeClr>
        </a:solidFill>
        <a:ln w="9525" cap="rnd" cmpd="sng" algn="ctr">
          <a:solidFill>
            <a:schemeClr val="accent2">
              <a:shade val="50000"/>
              <a:hueOff val="63551"/>
              <a:satOff val="16615"/>
              <a:lumOff val="14083"/>
              <a:alphaOff val="0"/>
            </a:schemeClr>
          </a:solidFill>
          <a:prstDash val="solid"/>
        </a:ln>
        <a:effectLst>
          <a:outerShdw blurRad="50800" dist="38100" dir="5400000" rotWithShape="0">
            <a:srgbClr val="000000">
              <a:alpha val="35000"/>
            </a:srgbClr>
          </a:outerShdw>
        </a:effectLst>
        <a:scene3d>
          <a:camera prst="orthographicFront"/>
          <a:lightRig rig="threePt" dir="t">
            <a:rot lat="0" lon="0" rev="7500000"/>
          </a:lightRig>
        </a:scene3d>
        <a:sp3d z="152400" extrusionH="63500" prstMaterial="dkEdge">
          <a:bevelT w="135400" h="1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en-US" sz="1900" kern="1200" dirty="0" smtClean="0"/>
            <a:t>Order of research progression</a:t>
          </a:r>
        </a:p>
      </dsp:txBody>
      <dsp:txXfrm>
        <a:off x="3695210" y="1446781"/>
        <a:ext cx="3446911" cy="695244"/>
      </dsp:txXfrm>
    </dsp:sp>
    <dsp:sp modelId="{7CC6F420-07EB-46B2-B24A-2F479197B479}">
      <dsp:nvSpPr>
        <dsp:cNvPr id="0" name=""/>
        <dsp:cNvSpPr/>
      </dsp:nvSpPr>
      <dsp:spPr>
        <a:xfrm>
          <a:off x="3657599" y="2275945"/>
          <a:ext cx="3522133" cy="770466"/>
        </a:xfrm>
        <a:prstGeom prst="roundRect">
          <a:avLst/>
        </a:prstGeom>
        <a:solidFill>
          <a:schemeClr val="lt1">
            <a:alpha val="90000"/>
            <a:hueOff val="0"/>
            <a:satOff val="0"/>
            <a:lumOff val="0"/>
            <a:alphaOff val="0"/>
          </a:schemeClr>
        </a:solidFill>
        <a:ln w="9525" cap="rnd" cmpd="sng" algn="ctr">
          <a:solidFill>
            <a:schemeClr val="accent2">
              <a:shade val="50000"/>
              <a:hueOff val="127102"/>
              <a:satOff val="33230"/>
              <a:lumOff val="28166"/>
              <a:alphaOff val="0"/>
            </a:schemeClr>
          </a:solidFill>
          <a:prstDash val="solid"/>
        </a:ln>
        <a:effectLst>
          <a:outerShdw blurRad="50800" dist="38100" dir="5400000" rotWithShape="0">
            <a:srgbClr val="000000">
              <a:alpha val="35000"/>
            </a:srgbClr>
          </a:outerShdw>
        </a:effectLst>
        <a:scene3d>
          <a:camera prst="orthographicFront"/>
          <a:lightRig rig="threePt" dir="t">
            <a:rot lat="0" lon="0" rev="7500000"/>
          </a:lightRig>
        </a:scene3d>
        <a:sp3d z="152400" extrusionH="63500" prstMaterial="dkEdge">
          <a:bevelT w="135400" h="1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en-US" sz="1900" kern="1200" smtClean="0"/>
            <a:t>How quickly weapons can be assembled</a:t>
          </a:r>
          <a:endParaRPr lang="en-US" sz="1900" kern="1200" dirty="0" smtClean="0"/>
        </a:p>
      </dsp:txBody>
      <dsp:txXfrm>
        <a:off x="3695210" y="2313556"/>
        <a:ext cx="3446911" cy="695244"/>
      </dsp:txXfrm>
    </dsp:sp>
    <dsp:sp modelId="{90CA1669-762C-49B6-82C4-CF32FB6F3AFD}">
      <dsp:nvSpPr>
        <dsp:cNvPr id="0" name=""/>
        <dsp:cNvSpPr/>
      </dsp:nvSpPr>
      <dsp:spPr>
        <a:xfrm>
          <a:off x="3657599" y="3142721"/>
          <a:ext cx="3522133" cy="770466"/>
        </a:xfrm>
        <a:prstGeom prst="roundRect">
          <a:avLst/>
        </a:prstGeom>
        <a:solidFill>
          <a:schemeClr val="lt1">
            <a:alpha val="90000"/>
            <a:hueOff val="0"/>
            <a:satOff val="0"/>
            <a:lumOff val="0"/>
            <a:alphaOff val="0"/>
          </a:schemeClr>
        </a:solidFill>
        <a:ln w="9525" cap="rnd" cmpd="sng" algn="ctr">
          <a:solidFill>
            <a:schemeClr val="accent2">
              <a:shade val="50000"/>
              <a:hueOff val="127102"/>
              <a:satOff val="33230"/>
              <a:lumOff val="28166"/>
              <a:alphaOff val="0"/>
            </a:schemeClr>
          </a:solidFill>
          <a:prstDash val="solid"/>
        </a:ln>
        <a:effectLst>
          <a:outerShdw blurRad="50800" dist="38100" dir="5400000" rotWithShape="0">
            <a:srgbClr val="000000">
              <a:alpha val="35000"/>
            </a:srgbClr>
          </a:outerShdw>
        </a:effectLst>
        <a:scene3d>
          <a:camera prst="orthographicFront"/>
          <a:lightRig rig="threePt" dir="t">
            <a:rot lat="0" lon="0" rev="7500000"/>
          </a:lightRig>
        </a:scene3d>
        <a:sp3d z="152400" extrusionH="63500" prstMaterial="dkEdge">
          <a:bevelT w="135400" h="1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en-US" sz="1900" kern="1200" smtClean="0"/>
            <a:t>Surveillance capabilities of tools</a:t>
          </a:r>
          <a:endParaRPr lang="en-US" sz="1900" kern="1200" dirty="0" smtClean="0"/>
        </a:p>
      </dsp:txBody>
      <dsp:txXfrm>
        <a:off x="3695210" y="3180332"/>
        <a:ext cx="3446911" cy="695244"/>
      </dsp:txXfrm>
    </dsp:sp>
    <dsp:sp modelId="{EC760EDE-68A6-4611-967E-22CBD92C9040}">
      <dsp:nvSpPr>
        <dsp:cNvPr id="0" name=""/>
        <dsp:cNvSpPr/>
      </dsp:nvSpPr>
      <dsp:spPr>
        <a:xfrm>
          <a:off x="3657599" y="4009496"/>
          <a:ext cx="3522133" cy="770466"/>
        </a:xfrm>
        <a:prstGeom prst="roundRect">
          <a:avLst/>
        </a:prstGeom>
        <a:solidFill>
          <a:schemeClr val="lt1">
            <a:alpha val="90000"/>
            <a:hueOff val="0"/>
            <a:satOff val="0"/>
            <a:lumOff val="0"/>
            <a:alphaOff val="0"/>
          </a:schemeClr>
        </a:solidFill>
        <a:ln w="9525" cap="rnd" cmpd="sng" algn="ctr">
          <a:solidFill>
            <a:schemeClr val="accent2">
              <a:shade val="50000"/>
              <a:hueOff val="63551"/>
              <a:satOff val="16615"/>
              <a:lumOff val="14083"/>
              <a:alphaOff val="0"/>
            </a:schemeClr>
          </a:solidFill>
          <a:prstDash val="solid"/>
        </a:ln>
        <a:effectLst>
          <a:outerShdw blurRad="50800" dist="38100" dir="5400000" rotWithShape="0">
            <a:srgbClr val="000000">
              <a:alpha val="35000"/>
            </a:srgbClr>
          </a:outerShdw>
        </a:effectLst>
        <a:scene3d>
          <a:camera prst="orthographicFront"/>
          <a:lightRig rig="threePt" dir="t">
            <a:rot lat="0" lon="0" rev="7500000"/>
          </a:lightRig>
        </a:scene3d>
        <a:sp3d z="152400" extrusionH="63500" prstMaterial="dkEdge">
          <a:bevelT w="135400" h="1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en-US" sz="1900" kern="1200" smtClean="0"/>
            <a:t>Whether tools are made outside of human control</a:t>
          </a:r>
          <a:endParaRPr lang="en-US" sz="1900" kern="1200" dirty="0" smtClean="0"/>
        </a:p>
      </dsp:txBody>
      <dsp:txXfrm>
        <a:off x="3695210" y="4047107"/>
        <a:ext cx="3446911" cy="69524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841E55-6AC5-4DE7-B3EB-EE1785E7A83A}">
      <dsp:nvSpPr>
        <dsp:cNvPr id="0" name=""/>
        <dsp:cNvSpPr/>
      </dsp:nvSpPr>
      <dsp:spPr>
        <a:xfrm>
          <a:off x="3668716" y="1743075"/>
          <a:ext cx="1646229" cy="1636710"/>
        </a:xfrm>
        <a:prstGeom prst="ellipse">
          <a:avLst/>
        </a:prstGeom>
        <a:gradFill rotWithShape="0">
          <a:gsLst>
            <a:gs pos="0">
              <a:schemeClr val="accent1">
                <a:hueOff val="0"/>
                <a:satOff val="0"/>
                <a:lumOff val="0"/>
                <a:alphaOff val="0"/>
                <a:tint val="98000"/>
                <a:lumMod val="100000"/>
              </a:schemeClr>
            </a:gs>
            <a:gs pos="100000">
              <a:schemeClr val="accent1">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r>
            <a:rPr lang="en-US" sz="2000" kern="1200" dirty="0" smtClean="0"/>
            <a:t>Threat Modeling</a:t>
          </a:r>
          <a:endParaRPr lang="en-US" sz="2000" kern="1200" dirty="0"/>
        </a:p>
      </dsp:txBody>
      <dsp:txXfrm>
        <a:off x="3909801" y="1982766"/>
        <a:ext cx="1164059" cy="1157328"/>
      </dsp:txXfrm>
    </dsp:sp>
    <dsp:sp modelId="{1AABD19E-821E-4022-B348-27F576959DE6}">
      <dsp:nvSpPr>
        <dsp:cNvPr id="0" name=""/>
        <dsp:cNvSpPr/>
      </dsp:nvSpPr>
      <dsp:spPr>
        <a:xfrm rot="16200000">
          <a:off x="4387546" y="1323280"/>
          <a:ext cx="208569" cy="457868"/>
        </a:xfrm>
        <a:prstGeom prst="rightArrow">
          <a:avLst>
            <a:gd name="adj1" fmla="val 60000"/>
            <a:gd name="adj2" fmla="val 50000"/>
          </a:avLst>
        </a:prstGeom>
        <a:gradFill rotWithShape="0">
          <a:gsLst>
            <a:gs pos="0">
              <a:schemeClr val="accent1">
                <a:tint val="60000"/>
                <a:hueOff val="0"/>
                <a:satOff val="0"/>
                <a:lumOff val="0"/>
                <a:alphaOff val="0"/>
                <a:tint val="98000"/>
                <a:lumMod val="100000"/>
              </a:schemeClr>
            </a:gs>
            <a:gs pos="100000">
              <a:schemeClr val="accent1">
                <a:tint val="60000"/>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844550">
            <a:lnSpc>
              <a:spcPct val="90000"/>
            </a:lnSpc>
            <a:spcBef>
              <a:spcPct val="0"/>
            </a:spcBef>
            <a:spcAft>
              <a:spcPct val="35000"/>
            </a:spcAft>
          </a:pPr>
          <a:endParaRPr lang="en-US" sz="1900" kern="1200"/>
        </a:p>
      </dsp:txBody>
      <dsp:txXfrm>
        <a:off x="4418832" y="1446140"/>
        <a:ext cx="145998" cy="274720"/>
      </dsp:txXfrm>
    </dsp:sp>
    <dsp:sp modelId="{BDD8EF8E-D117-4B1E-A2D3-1A01A30593A4}">
      <dsp:nvSpPr>
        <dsp:cNvPr id="0" name=""/>
        <dsp:cNvSpPr/>
      </dsp:nvSpPr>
      <dsp:spPr>
        <a:xfrm>
          <a:off x="3654423" y="2876"/>
          <a:ext cx="1674815" cy="1346672"/>
        </a:xfrm>
        <a:prstGeom prst="ellipse">
          <a:avLst/>
        </a:prstGeom>
        <a:gradFill rotWithShape="0">
          <a:gsLst>
            <a:gs pos="0">
              <a:schemeClr val="accent1">
                <a:hueOff val="0"/>
                <a:satOff val="0"/>
                <a:lumOff val="0"/>
                <a:alphaOff val="0"/>
                <a:tint val="98000"/>
                <a:lumMod val="100000"/>
              </a:schemeClr>
            </a:gs>
            <a:gs pos="100000">
              <a:schemeClr val="accent1">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en-US" sz="1600" kern="1200" dirty="0" smtClean="0"/>
            <a:t>Adversarial Perspective</a:t>
          </a:r>
          <a:endParaRPr lang="en-US" sz="1600" kern="1200" dirty="0"/>
        </a:p>
      </dsp:txBody>
      <dsp:txXfrm>
        <a:off x="3899694" y="200092"/>
        <a:ext cx="1184273" cy="952240"/>
      </dsp:txXfrm>
    </dsp:sp>
    <dsp:sp modelId="{3359125B-5B0F-4DF6-9D65-9DCFD697BC3B}">
      <dsp:nvSpPr>
        <dsp:cNvPr id="0" name=""/>
        <dsp:cNvSpPr/>
      </dsp:nvSpPr>
      <dsp:spPr>
        <a:xfrm rot="22464">
          <a:off x="5430377" y="2339538"/>
          <a:ext cx="278141" cy="457868"/>
        </a:xfrm>
        <a:prstGeom prst="rightArrow">
          <a:avLst>
            <a:gd name="adj1" fmla="val 60000"/>
            <a:gd name="adj2" fmla="val 50000"/>
          </a:avLst>
        </a:prstGeom>
        <a:gradFill rotWithShape="0">
          <a:gsLst>
            <a:gs pos="0">
              <a:schemeClr val="accent1">
                <a:tint val="60000"/>
                <a:hueOff val="0"/>
                <a:satOff val="0"/>
                <a:lumOff val="0"/>
                <a:alphaOff val="0"/>
                <a:tint val="98000"/>
                <a:lumMod val="100000"/>
              </a:schemeClr>
            </a:gs>
            <a:gs pos="100000">
              <a:schemeClr val="accent1">
                <a:tint val="60000"/>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844550">
            <a:lnSpc>
              <a:spcPct val="90000"/>
            </a:lnSpc>
            <a:spcBef>
              <a:spcPct val="0"/>
            </a:spcBef>
            <a:spcAft>
              <a:spcPct val="35000"/>
            </a:spcAft>
          </a:pPr>
          <a:endParaRPr lang="en-US" sz="1900" kern="1200"/>
        </a:p>
      </dsp:txBody>
      <dsp:txXfrm>
        <a:off x="5430378" y="2430839"/>
        <a:ext cx="194699" cy="274720"/>
      </dsp:txXfrm>
    </dsp:sp>
    <dsp:sp modelId="{4B8C5DFC-2FBA-4B18-B6A0-0E6D528383F1}">
      <dsp:nvSpPr>
        <dsp:cNvPr id="0" name=""/>
        <dsp:cNvSpPr/>
      </dsp:nvSpPr>
      <dsp:spPr>
        <a:xfrm>
          <a:off x="5839684" y="1902374"/>
          <a:ext cx="1674815" cy="1346672"/>
        </a:xfrm>
        <a:prstGeom prst="ellipse">
          <a:avLst/>
        </a:prstGeom>
        <a:gradFill rotWithShape="0">
          <a:gsLst>
            <a:gs pos="0">
              <a:schemeClr val="accent1">
                <a:hueOff val="0"/>
                <a:satOff val="0"/>
                <a:lumOff val="0"/>
                <a:alphaOff val="0"/>
                <a:tint val="98000"/>
                <a:lumMod val="100000"/>
              </a:schemeClr>
            </a:gs>
            <a:gs pos="100000">
              <a:schemeClr val="accent1">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en-US" sz="1600" kern="1200" dirty="0" smtClean="0"/>
            <a:t>Threat Profiling</a:t>
          </a:r>
        </a:p>
      </dsp:txBody>
      <dsp:txXfrm>
        <a:off x="6084955" y="2099590"/>
        <a:ext cx="1184273" cy="952240"/>
      </dsp:txXfrm>
    </dsp:sp>
    <dsp:sp modelId="{A3C1AB69-6DE7-4077-BAC1-60BC2B90713F}">
      <dsp:nvSpPr>
        <dsp:cNvPr id="0" name=""/>
        <dsp:cNvSpPr/>
      </dsp:nvSpPr>
      <dsp:spPr>
        <a:xfrm rot="5400000">
          <a:off x="4387546" y="3341712"/>
          <a:ext cx="208569" cy="457868"/>
        </a:xfrm>
        <a:prstGeom prst="rightArrow">
          <a:avLst>
            <a:gd name="adj1" fmla="val 60000"/>
            <a:gd name="adj2" fmla="val 50000"/>
          </a:avLst>
        </a:prstGeom>
        <a:gradFill rotWithShape="0">
          <a:gsLst>
            <a:gs pos="0">
              <a:schemeClr val="accent1">
                <a:tint val="60000"/>
                <a:hueOff val="0"/>
                <a:satOff val="0"/>
                <a:lumOff val="0"/>
                <a:alphaOff val="0"/>
                <a:tint val="98000"/>
                <a:lumMod val="100000"/>
              </a:schemeClr>
            </a:gs>
            <a:gs pos="100000">
              <a:schemeClr val="accent1">
                <a:tint val="60000"/>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844550">
            <a:lnSpc>
              <a:spcPct val="90000"/>
            </a:lnSpc>
            <a:spcBef>
              <a:spcPct val="0"/>
            </a:spcBef>
            <a:spcAft>
              <a:spcPct val="35000"/>
            </a:spcAft>
          </a:pPr>
          <a:endParaRPr lang="en-US" sz="1900" kern="1200"/>
        </a:p>
      </dsp:txBody>
      <dsp:txXfrm>
        <a:off x="4418832" y="3402001"/>
        <a:ext cx="145998" cy="274720"/>
      </dsp:txXfrm>
    </dsp:sp>
    <dsp:sp modelId="{805CADA8-D5AA-4444-9FB5-C3DC109D565C}">
      <dsp:nvSpPr>
        <dsp:cNvPr id="0" name=""/>
        <dsp:cNvSpPr/>
      </dsp:nvSpPr>
      <dsp:spPr>
        <a:xfrm>
          <a:off x="3654423" y="3773313"/>
          <a:ext cx="1674815" cy="1346672"/>
        </a:xfrm>
        <a:prstGeom prst="ellipse">
          <a:avLst/>
        </a:prstGeom>
        <a:gradFill rotWithShape="0">
          <a:gsLst>
            <a:gs pos="0">
              <a:schemeClr val="accent1">
                <a:hueOff val="0"/>
                <a:satOff val="0"/>
                <a:lumOff val="0"/>
                <a:alphaOff val="0"/>
                <a:tint val="98000"/>
                <a:lumMod val="100000"/>
              </a:schemeClr>
            </a:gs>
            <a:gs pos="100000">
              <a:schemeClr val="accent1">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en-US" sz="1600" kern="1200" dirty="0" smtClean="0"/>
            <a:t>Creating Models</a:t>
          </a:r>
        </a:p>
      </dsp:txBody>
      <dsp:txXfrm>
        <a:off x="3899694" y="3970529"/>
        <a:ext cx="1184273" cy="952240"/>
      </dsp:txXfrm>
    </dsp:sp>
    <dsp:sp modelId="{2FB2449D-C99F-446D-A215-8A672719B62F}">
      <dsp:nvSpPr>
        <dsp:cNvPr id="0" name=""/>
        <dsp:cNvSpPr/>
      </dsp:nvSpPr>
      <dsp:spPr>
        <a:xfrm rot="10800000">
          <a:off x="3253735" y="2332496"/>
          <a:ext cx="293253" cy="457868"/>
        </a:xfrm>
        <a:prstGeom prst="rightArrow">
          <a:avLst>
            <a:gd name="adj1" fmla="val 60000"/>
            <a:gd name="adj2" fmla="val 50000"/>
          </a:avLst>
        </a:prstGeom>
        <a:gradFill rotWithShape="0">
          <a:gsLst>
            <a:gs pos="0">
              <a:schemeClr val="accent1">
                <a:tint val="60000"/>
                <a:hueOff val="0"/>
                <a:satOff val="0"/>
                <a:lumOff val="0"/>
                <a:alphaOff val="0"/>
                <a:tint val="98000"/>
                <a:lumMod val="100000"/>
              </a:schemeClr>
            </a:gs>
            <a:gs pos="100000">
              <a:schemeClr val="accent1">
                <a:tint val="60000"/>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844550">
            <a:lnSpc>
              <a:spcPct val="90000"/>
            </a:lnSpc>
            <a:spcBef>
              <a:spcPct val="0"/>
            </a:spcBef>
            <a:spcAft>
              <a:spcPct val="35000"/>
            </a:spcAft>
          </a:pPr>
          <a:endParaRPr lang="en-US" sz="1900" kern="1200"/>
        </a:p>
      </dsp:txBody>
      <dsp:txXfrm rot="10800000">
        <a:off x="3341711" y="2424070"/>
        <a:ext cx="205277" cy="274720"/>
      </dsp:txXfrm>
    </dsp:sp>
    <dsp:sp modelId="{749BDF93-40B2-492D-AE65-8C3F4EB1CEA1}">
      <dsp:nvSpPr>
        <dsp:cNvPr id="0" name=""/>
        <dsp:cNvSpPr/>
      </dsp:nvSpPr>
      <dsp:spPr>
        <a:xfrm>
          <a:off x="1440592" y="1888094"/>
          <a:ext cx="1674815" cy="1346672"/>
        </a:xfrm>
        <a:prstGeom prst="ellipse">
          <a:avLst/>
        </a:prstGeom>
        <a:gradFill rotWithShape="0">
          <a:gsLst>
            <a:gs pos="0">
              <a:schemeClr val="accent1">
                <a:hueOff val="0"/>
                <a:satOff val="0"/>
                <a:lumOff val="0"/>
                <a:alphaOff val="0"/>
                <a:tint val="98000"/>
                <a:lumMod val="100000"/>
              </a:schemeClr>
            </a:gs>
            <a:gs pos="100000">
              <a:schemeClr val="accent1">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en-US" sz="1600" kern="1200" dirty="0" smtClean="0"/>
            <a:t>Testing Derived from Threat Models</a:t>
          </a:r>
          <a:endParaRPr lang="en-US" sz="1600" kern="1200" dirty="0"/>
        </a:p>
      </dsp:txBody>
      <dsp:txXfrm>
        <a:off x="1685863" y="2085310"/>
        <a:ext cx="1184273" cy="95224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6B5AA9-E19A-4DDB-BAA1-E8055F7539D4}">
      <dsp:nvSpPr>
        <dsp:cNvPr id="0" name=""/>
        <dsp:cNvSpPr/>
      </dsp:nvSpPr>
      <dsp:spPr>
        <a:xfrm>
          <a:off x="-5332519" y="-816631"/>
          <a:ext cx="6349724" cy="6349724"/>
        </a:xfrm>
        <a:prstGeom prst="blockArc">
          <a:avLst>
            <a:gd name="adj1" fmla="val 18900000"/>
            <a:gd name="adj2" fmla="val 2700000"/>
            <a:gd name="adj3" fmla="val 340"/>
          </a:avLst>
        </a:prstGeom>
        <a:noFill/>
        <a:ln w="19050" cap="rnd" cmpd="sng" algn="ctr">
          <a:solidFill>
            <a:schemeClr val="accent1">
              <a:shade val="60000"/>
              <a:hueOff val="0"/>
              <a:satOff val="0"/>
              <a:lumOff val="0"/>
              <a:alphaOff val="0"/>
            </a:schemeClr>
          </a:solidFill>
          <a:prstDash val="solid"/>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09590FF8-D3AE-4D57-A9F5-F269ACA724B8}">
      <dsp:nvSpPr>
        <dsp:cNvPr id="0" name=""/>
        <dsp:cNvSpPr/>
      </dsp:nvSpPr>
      <dsp:spPr>
        <a:xfrm>
          <a:off x="379270" y="248368"/>
          <a:ext cx="6867216" cy="496549"/>
        </a:xfrm>
        <a:prstGeom prst="rect">
          <a:avLst/>
        </a:prstGeom>
        <a:gradFill rotWithShape="0">
          <a:gsLst>
            <a:gs pos="0">
              <a:schemeClr val="accent1">
                <a:hueOff val="0"/>
                <a:satOff val="0"/>
                <a:lumOff val="0"/>
                <a:alphaOff val="0"/>
                <a:tint val="98000"/>
                <a:lumMod val="100000"/>
              </a:schemeClr>
            </a:gs>
            <a:gs pos="100000">
              <a:schemeClr val="accent1">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94136" tIns="66040" rIns="66040" bIns="66040" numCol="1" spcCol="1270" anchor="ctr" anchorCtr="0">
          <a:noAutofit/>
        </a:bodyPr>
        <a:lstStyle/>
        <a:p>
          <a:pPr lvl="0" algn="l" defTabSz="1155700">
            <a:lnSpc>
              <a:spcPct val="90000"/>
            </a:lnSpc>
            <a:spcBef>
              <a:spcPct val="0"/>
            </a:spcBef>
            <a:spcAft>
              <a:spcPct val="35000"/>
            </a:spcAft>
          </a:pPr>
          <a:r>
            <a:rPr lang="en-US" sz="2600" kern="1200" dirty="0" smtClean="0"/>
            <a:t>Spoofing</a:t>
          </a:r>
          <a:endParaRPr lang="en-US" sz="2600" kern="1200" dirty="0"/>
        </a:p>
      </dsp:txBody>
      <dsp:txXfrm>
        <a:off x="379270" y="248368"/>
        <a:ext cx="6867216" cy="496549"/>
      </dsp:txXfrm>
    </dsp:sp>
    <dsp:sp modelId="{2AC0D6E8-8EF3-43A5-9713-B2E34E9F1B4E}">
      <dsp:nvSpPr>
        <dsp:cNvPr id="0" name=""/>
        <dsp:cNvSpPr/>
      </dsp:nvSpPr>
      <dsp:spPr>
        <a:xfrm>
          <a:off x="68927" y="186300"/>
          <a:ext cx="620686" cy="620686"/>
        </a:xfrm>
        <a:prstGeom prst="ellipse">
          <a:avLst/>
        </a:prstGeom>
        <a:solidFill>
          <a:schemeClr val="lt1">
            <a:hueOff val="0"/>
            <a:satOff val="0"/>
            <a:lumOff val="0"/>
            <a:alphaOff val="0"/>
          </a:schemeClr>
        </a:solidFill>
        <a:ln w="9525" cap="rnd" cmpd="sng" algn="ctr">
          <a:solidFill>
            <a:schemeClr val="accent1">
              <a:hueOff val="0"/>
              <a:satOff val="0"/>
              <a:lumOff val="0"/>
              <a:alphaOff val="0"/>
            </a:schemeClr>
          </a:solidFill>
          <a:prstDash val="solid"/>
        </a:ln>
        <a:effectLst>
          <a:outerShdw blurRad="50800" dist="38100" dir="5400000" rotWithShape="0">
            <a:srgbClr val="000000">
              <a:alpha val="35000"/>
            </a:srgbClr>
          </a:outerShdw>
        </a:effectLst>
        <a:scene3d>
          <a:camera prst="orthographicFront"/>
          <a:lightRig rig="threePt" dir="t">
            <a:rot lat="0" lon="0" rev="7500000"/>
          </a:lightRig>
        </a:scene3d>
        <a:sp3d z="152400" extrusionH="63500" prstMaterial="dkEdge">
          <a:bevelT w="120800" h="19050" prst="relaxedInset"/>
          <a:contourClr>
            <a:schemeClr val="bg1"/>
          </a:contourClr>
        </a:sp3d>
      </dsp:spPr>
      <dsp:style>
        <a:lnRef idx="1">
          <a:scrgbClr r="0" g="0" b="0"/>
        </a:lnRef>
        <a:fillRef idx="1">
          <a:scrgbClr r="0" g="0" b="0"/>
        </a:fillRef>
        <a:effectRef idx="2">
          <a:scrgbClr r="0" g="0" b="0"/>
        </a:effectRef>
        <a:fontRef idx="minor"/>
      </dsp:style>
    </dsp:sp>
    <dsp:sp modelId="{1F316C9C-76A4-4788-8AB8-ACDB4F0A2DB2}">
      <dsp:nvSpPr>
        <dsp:cNvPr id="0" name=""/>
        <dsp:cNvSpPr/>
      </dsp:nvSpPr>
      <dsp:spPr>
        <a:xfrm>
          <a:off x="787716" y="993098"/>
          <a:ext cx="6458771" cy="496549"/>
        </a:xfrm>
        <a:prstGeom prst="rect">
          <a:avLst/>
        </a:prstGeom>
        <a:gradFill rotWithShape="0">
          <a:gsLst>
            <a:gs pos="0">
              <a:schemeClr val="accent1">
                <a:hueOff val="0"/>
                <a:satOff val="0"/>
                <a:lumOff val="0"/>
                <a:alphaOff val="0"/>
                <a:tint val="98000"/>
                <a:lumMod val="100000"/>
              </a:schemeClr>
            </a:gs>
            <a:gs pos="100000">
              <a:schemeClr val="accent1">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94136" tIns="66040" rIns="66040" bIns="66040" numCol="1" spcCol="1270" anchor="ctr" anchorCtr="0">
          <a:noAutofit/>
        </a:bodyPr>
        <a:lstStyle/>
        <a:p>
          <a:pPr lvl="0" algn="l" defTabSz="1155700">
            <a:lnSpc>
              <a:spcPct val="90000"/>
            </a:lnSpc>
            <a:spcBef>
              <a:spcPct val="0"/>
            </a:spcBef>
            <a:spcAft>
              <a:spcPct val="35000"/>
            </a:spcAft>
          </a:pPr>
          <a:r>
            <a:rPr lang="en-US" sz="2600" kern="1200" smtClean="0"/>
            <a:t>Tampering</a:t>
          </a:r>
          <a:endParaRPr lang="en-US" sz="2600" kern="1200" dirty="0" smtClean="0"/>
        </a:p>
      </dsp:txBody>
      <dsp:txXfrm>
        <a:off x="787716" y="993098"/>
        <a:ext cx="6458771" cy="496549"/>
      </dsp:txXfrm>
    </dsp:sp>
    <dsp:sp modelId="{2E1E97F5-0D33-429D-994F-253AA6A46EA5}">
      <dsp:nvSpPr>
        <dsp:cNvPr id="0" name=""/>
        <dsp:cNvSpPr/>
      </dsp:nvSpPr>
      <dsp:spPr>
        <a:xfrm>
          <a:off x="477373" y="931029"/>
          <a:ext cx="620686" cy="620686"/>
        </a:xfrm>
        <a:prstGeom prst="ellipse">
          <a:avLst/>
        </a:prstGeom>
        <a:solidFill>
          <a:schemeClr val="lt1">
            <a:hueOff val="0"/>
            <a:satOff val="0"/>
            <a:lumOff val="0"/>
            <a:alphaOff val="0"/>
          </a:schemeClr>
        </a:solidFill>
        <a:ln w="9525" cap="rnd" cmpd="sng" algn="ctr">
          <a:solidFill>
            <a:schemeClr val="accent1">
              <a:hueOff val="0"/>
              <a:satOff val="0"/>
              <a:lumOff val="0"/>
              <a:alphaOff val="0"/>
            </a:schemeClr>
          </a:solidFill>
          <a:prstDash val="solid"/>
        </a:ln>
        <a:effectLst>
          <a:outerShdw blurRad="50800" dist="38100" dir="5400000" rotWithShape="0">
            <a:srgbClr val="000000">
              <a:alpha val="35000"/>
            </a:srgbClr>
          </a:outerShdw>
        </a:effectLst>
        <a:scene3d>
          <a:camera prst="orthographicFront"/>
          <a:lightRig rig="threePt" dir="t">
            <a:rot lat="0" lon="0" rev="7500000"/>
          </a:lightRig>
        </a:scene3d>
        <a:sp3d z="152400" extrusionH="63500" prstMaterial="dkEdge">
          <a:bevelT w="120800" h="19050" prst="relaxedInset"/>
          <a:contourClr>
            <a:schemeClr val="bg1"/>
          </a:contourClr>
        </a:sp3d>
      </dsp:spPr>
      <dsp:style>
        <a:lnRef idx="1">
          <a:scrgbClr r="0" g="0" b="0"/>
        </a:lnRef>
        <a:fillRef idx="1">
          <a:scrgbClr r="0" g="0" b="0"/>
        </a:fillRef>
        <a:effectRef idx="2">
          <a:scrgbClr r="0" g="0" b="0"/>
        </a:effectRef>
        <a:fontRef idx="minor"/>
      </dsp:style>
    </dsp:sp>
    <dsp:sp modelId="{1134D692-D478-4D7E-8072-FD6B2F429828}">
      <dsp:nvSpPr>
        <dsp:cNvPr id="0" name=""/>
        <dsp:cNvSpPr/>
      </dsp:nvSpPr>
      <dsp:spPr>
        <a:xfrm>
          <a:off x="974488" y="1737827"/>
          <a:ext cx="6271999" cy="496549"/>
        </a:xfrm>
        <a:prstGeom prst="rect">
          <a:avLst/>
        </a:prstGeom>
        <a:gradFill rotWithShape="0">
          <a:gsLst>
            <a:gs pos="0">
              <a:schemeClr val="accent1">
                <a:hueOff val="0"/>
                <a:satOff val="0"/>
                <a:lumOff val="0"/>
                <a:alphaOff val="0"/>
                <a:tint val="98000"/>
                <a:lumMod val="100000"/>
              </a:schemeClr>
            </a:gs>
            <a:gs pos="100000">
              <a:schemeClr val="accent1">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94136" tIns="66040" rIns="66040" bIns="66040" numCol="1" spcCol="1270" anchor="ctr" anchorCtr="0">
          <a:noAutofit/>
        </a:bodyPr>
        <a:lstStyle/>
        <a:p>
          <a:pPr lvl="0" algn="l" defTabSz="1155700">
            <a:lnSpc>
              <a:spcPct val="90000"/>
            </a:lnSpc>
            <a:spcBef>
              <a:spcPct val="0"/>
            </a:spcBef>
            <a:spcAft>
              <a:spcPct val="35000"/>
            </a:spcAft>
          </a:pPr>
          <a:r>
            <a:rPr lang="en-US" sz="2600" kern="1200" smtClean="0"/>
            <a:t>Repudiation</a:t>
          </a:r>
          <a:endParaRPr lang="en-US" sz="2600" kern="1200" dirty="0" smtClean="0"/>
        </a:p>
      </dsp:txBody>
      <dsp:txXfrm>
        <a:off x="974488" y="1737827"/>
        <a:ext cx="6271999" cy="496549"/>
      </dsp:txXfrm>
    </dsp:sp>
    <dsp:sp modelId="{2320390E-B187-4A2F-B03C-7B35871E4C13}">
      <dsp:nvSpPr>
        <dsp:cNvPr id="0" name=""/>
        <dsp:cNvSpPr/>
      </dsp:nvSpPr>
      <dsp:spPr>
        <a:xfrm>
          <a:off x="664145" y="1675758"/>
          <a:ext cx="620686" cy="620686"/>
        </a:xfrm>
        <a:prstGeom prst="ellipse">
          <a:avLst/>
        </a:prstGeom>
        <a:solidFill>
          <a:schemeClr val="lt1">
            <a:hueOff val="0"/>
            <a:satOff val="0"/>
            <a:lumOff val="0"/>
            <a:alphaOff val="0"/>
          </a:schemeClr>
        </a:solidFill>
        <a:ln w="9525" cap="rnd" cmpd="sng" algn="ctr">
          <a:solidFill>
            <a:schemeClr val="accent1">
              <a:hueOff val="0"/>
              <a:satOff val="0"/>
              <a:lumOff val="0"/>
              <a:alphaOff val="0"/>
            </a:schemeClr>
          </a:solidFill>
          <a:prstDash val="solid"/>
        </a:ln>
        <a:effectLst>
          <a:outerShdw blurRad="50800" dist="38100" dir="5400000" rotWithShape="0">
            <a:srgbClr val="000000">
              <a:alpha val="35000"/>
            </a:srgbClr>
          </a:outerShdw>
        </a:effectLst>
        <a:scene3d>
          <a:camera prst="orthographicFront"/>
          <a:lightRig rig="threePt" dir="t">
            <a:rot lat="0" lon="0" rev="7500000"/>
          </a:lightRig>
        </a:scene3d>
        <a:sp3d z="152400" extrusionH="63500" prstMaterial="dkEdge">
          <a:bevelT w="120800" h="19050" prst="relaxedInset"/>
          <a:contourClr>
            <a:schemeClr val="bg1"/>
          </a:contourClr>
        </a:sp3d>
      </dsp:spPr>
      <dsp:style>
        <a:lnRef idx="1">
          <a:scrgbClr r="0" g="0" b="0"/>
        </a:lnRef>
        <a:fillRef idx="1">
          <a:scrgbClr r="0" g="0" b="0"/>
        </a:fillRef>
        <a:effectRef idx="2">
          <a:scrgbClr r="0" g="0" b="0"/>
        </a:effectRef>
        <a:fontRef idx="minor"/>
      </dsp:style>
    </dsp:sp>
    <dsp:sp modelId="{C229C7F2-1EF5-4858-8D4B-0E6D6F3027A9}">
      <dsp:nvSpPr>
        <dsp:cNvPr id="0" name=""/>
        <dsp:cNvSpPr/>
      </dsp:nvSpPr>
      <dsp:spPr>
        <a:xfrm>
          <a:off x="974488" y="2482085"/>
          <a:ext cx="6271999" cy="496549"/>
        </a:xfrm>
        <a:prstGeom prst="rect">
          <a:avLst/>
        </a:prstGeom>
        <a:gradFill rotWithShape="0">
          <a:gsLst>
            <a:gs pos="0">
              <a:schemeClr val="accent1">
                <a:hueOff val="0"/>
                <a:satOff val="0"/>
                <a:lumOff val="0"/>
                <a:alphaOff val="0"/>
                <a:tint val="98000"/>
                <a:lumMod val="100000"/>
              </a:schemeClr>
            </a:gs>
            <a:gs pos="100000">
              <a:schemeClr val="accent1">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94136" tIns="66040" rIns="66040" bIns="66040" numCol="1" spcCol="1270" anchor="ctr" anchorCtr="0">
          <a:noAutofit/>
        </a:bodyPr>
        <a:lstStyle/>
        <a:p>
          <a:pPr lvl="0" algn="l" defTabSz="1155700">
            <a:lnSpc>
              <a:spcPct val="90000"/>
            </a:lnSpc>
            <a:spcBef>
              <a:spcPct val="0"/>
            </a:spcBef>
            <a:spcAft>
              <a:spcPct val="35000"/>
            </a:spcAft>
          </a:pPr>
          <a:r>
            <a:rPr lang="en-US" sz="2600" kern="1200" smtClean="0"/>
            <a:t>Information Disclosure</a:t>
          </a:r>
          <a:endParaRPr lang="en-US" sz="2600" kern="1200" dirty="0" smtClean="0"/>
        </a:p>
      </dsp:txBody>
      <dsp:txXfrm>
        <a:off x="974488" y="2482085"/>
        <a:ext cx="6271999" cy="496549"/>
      </dsp:txXfrm>
    </dsp:sp>
    <dsp:sp modelId="{3E6B8582-F27E-4871-BA08-D509CBCBC50C}">
      <dsp:nvSpPr>
        <dsp:cNvPr id="0" name=""/>
        <dsp:cNvSpPr/>
      </dsp:nvSpPr>
      <dsp:spPr>
        <a:xfrm>
          <a:off x="664145" y="2420016"/>
          <a:ext cx="620686" cy="620686"/>
        </a:xfrm>
        <a:prstGeom prst="ellipse">
          <a:avLst/>
        </a:prstGeom>
        <a:solidFill>
          <a:schemeClr val="lt1">
            <a:hueOff val="0"/>
            <a:satOff val="0"/>
            <a:lumOff val="0"/>
            <a:alphaOff val="0"/>
          </a:schemeClr>
        </a:solidFill>
        <a:ln w="9525" cap="rnd" cmpd="sng" algn="ctr">
          <a:solidFill>
            <a:schemeClr val="accent1">
              <a:hueOff val="0"/>
              <a:satOff val="0"/>
              <a:lumOff val="0"/>
              <a:alphaOff val="0"/>
            </a:schemeClr>
          </a:solidFill>
          <a:prstDash val="solid"/>
        </a:ln>
        <a:effectLst>
          <a:outerShdw blurRad="50800" dist="38100" dir="5400000" rotWithShape="0">
            <a:srgbClr val="000000">
              <a:alpha val="35000"/>
            </a:srgbClr>
          </a:outerShdw>
        </a:effectLst>
        <a:scene3d>
          <a:camera prst="orthographicFront"/>
          <a:lightRig rig="threePt" dir="t">
            <a:rot lat="0" lon="0" rev="7500000"/>
          </a:lightRig>
        </a:scene3d>
        <a:sp3d z="152400" extrusionH="63500" prstMaterial="dkEdge">
          <a:bevelT w="120800" h="19050" prst="relaxedInset"/>
          <a:contourClr>
            <a:schemeClr val="bg1"/>
          </a:contourClr>
        </a:sp3d>
      </dsp:spPr>
      <dsp:style>
        <a:lnRef idx="1">
          <a:scrgbClr r="0" g="0" b="0"/>
        </a:lnRef>
        <a:fillRef idx="1">
          <a:scrgbClr r="0" g="0" b="0"/>
        </a:fillRef>
        <a:effectRef idx="2">
          <a:scrgbClr r="0" g="0" b="0"/>
        </a:effectRef>
        <a:fontRef idx="minor"/>
      </dsp:style>
    </dsp:sp>
    <dsp:sp modelId="{F07D896A-08FC-4D48-90B1-C076E35137F2}">
      <dsp:nvSpPr>
        <dsp:cNvPr id="0" name=""/>
        <dsp:cNvSpPr/>
      </dsp:nvSpPr>
      <dsp:spPr>
        <a:xfrm>
          <a:off x="787716" y="3226814"/>
          <a:ext cx="6458771" cy="496549"/>
        </a:xfrm>
        <a:prstGeom prst="rect">
          <a:avLst/>
        </a:prstGeom>
        <a:gradFill rotWithShape="0">
          <a:gsLst>
            <a:gs pos="0">
              <a:schemeClr val="accent1">
                <a:hueOff val="0"/>
                <a:satOff val="0"/>
                <a:lumOff val="0"/>
                <a:alphaOff val="0"/>
                <a:tint val="98000"/>
                <a:lumMod val="100000"/>
              </a:schemeClr>
            </a:gs>
            <a:gs pos="100000">
              <a:schemeClr val="accent1">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94136" tIns="66040" rIns="66040" bIns="66040" numCol="1" spcCol="1270" anchor="ctr" anchorCtr="0">
          <a:noAutofit/>
        </a:bodyPr>
        <a:lstStyle/>
        <a:p>
          <a:pPr lvl="0" algn="l" defTabSz="1155700">
            <a:lnSpc>
              <a:spcPct val="90000"/>
            </a:lnSpc>
            <a:spcBef>
              <a:spcPct val="0"/>
            </a:spcBef>
            <a:spcAft>
              <a:spcPct val="35000"/>
            </a:spcAft>
          </a:pPr>
          <a:r>
            <a:rPr lang="en-US" sz="2600" kern="1200" smtClean="0"/>
            <a:t>Denial of Service</a:t>
          </a:r>
          <a:endParaRPr lang="en-US" sz="2600" kern="1200" dirty="0" smtClean="0"/>
        </a:p>
      </dsp:txBody>
      <dsp:txXfrm>
        <a:off x="787716" y="3226814"/>
        <a:ext cx="6458771" cy="496549"/>
      </dsp:txXfrm>
    </dsp:sp>
    <dsp:sp modelId="{717B0A65-3B25-4F15-8B9C-42CDD3566F61}">
      <dsp:nvSpPr>
        <dsp:cNvPr id="0" name=""/>
        <dsp:cNvSpPr/>
      </dsp:nvSpPr>
      <dsp:spPr>
        <a:xfrm>
          <a:off x="477373" y="3164746"/>
          <a:ext cx="620686" cy="620686"/>
        </a:xfrm>
        <a:prstGeom prst="ellipse">
          <a:avLst/>
        </a:prstGeom>
        <a:solidFill>
          <a:schemeClr val="lt1">
            <a:hueOff val="0"/>
            <a:satOff val="0"/>
            <a:lumOff val="0"/>
            <a:alphaOff val="0"/>
          </a:schemeClr>
        </a:solidFill>
        <a:ln w="9525" cap="rnd" cmpd="sng" algn="ctr">
          <a:solidFill>
            <a:schemeClr val="accent1">
              <a:hueOff val="0"/>
              <a:satOff val="0"/>
              <a:lumOff val="0"/>
              <a:alphaOff val="0"/>
            </a:schemeClr>
          </a:solidFill>
          <a:prstDash val="solid"/>
        </a:ln>
        <a:effectLst>
          <a:outerShdw blurRad="50800" dist="38100" dir="5400000" rotWithShape="0">
            <a:srgbClr val="000000">
              <a:alpha val="35000"/>
            </a:srgbClr>
          </a:outerShdw>
        </a:effectLst>
        <a:scene3d>
          <a:camera prst="orthographicFront"/>
          <a:lightRig rig="threePt" dir="t">
            <a:rot lat="0" lon="0" rev="7500000"/>
          </a:lightRig>
        </a:scene3d>
        <a:sp3d z="152400" extrusionH="63500" prstMaterial="dkEdge">
          <a:bevelT w="120800" h="19050" prst="relaxedInset"/>
          <a:contourClr>
            <a:schemeClr val="bg1"/>
          </a:contourClr>
        </a:sp3d>
      </dsp:spPr>
      <dsp:style>
        <a:lnRef idx="1">
          <a:scrgbClr r="0" g="0" b="0"/>
        </a:lnRef>
        <a:fillRef idx="1">
          <a:scrgbClr r="0" g="0" b="0"/>
        </a:fillRef>
        <a:effectRef idx="2">
          <a:scrgbClr r="0" g="0" b="0"/>
        </a:effectRef>
        <a:fontRef idx="minor"/>
      </dsp:style>
    </dsp:sp>
    <dsp:sp modelId="{2CD781C5-4883-4256-B157-201E3F58AFE5}">
      <dsp:nvSpPr>
        <dsp:cNvPr id="0" name=""/>
        <dsp:cNvSpPr/>
      </dsp:nvSpPr>
      <dsp:spPr>
        <a:xfrm>
          <a:off x="379270" y="3971543"/>
          <a:ext cx="6867216" cy="496549"/>
        </a:xfrm>
        <a:prstGeom prst="rect">
          <a:avLst/>
        </a:prstGeom>
        <a:gradFill rotWithShape="0">
          <a:gsLst>
            <a:gs pos="0">
              <a:schemeClr val="accent1">
                <a:hueOff val="0"/>
                <a:satOff val="0"/>
                <a:lumOff val="0"/>
                <a:alphaOff val="0"/>
                <a:tint val="98000"/>
                <a:lumMod val="100000"/>
              </a:schemeClr>
            </a:gs>
            <a:gs pos="100000">
              <a:schemeClr val="accent1">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94136" tIns="66040" rIns="66040" bIns="66040" numCol="1" spcCol="1270" anchor="ctr" anchorCtr="0">
          <a:noAutofit/>
        </a:bodyPr>
        <a:lstStyle/>
        <a:p>
          <a:pPr lvl="0" algn="l" defTabSz="1155700">
            <a:lnSpc>
              <a:spcPct val="90000"/>
            </a:lnSpc>
            <a:spcBef>
              <a:spcPct val="0"/>
            </a:spcBef>
            <a:spcAft>
              <a:spcPct val="35000"/>
            </a:spcAft>
          </a:pPr>
          <a:r>
            <a:rPr lang="en-US" sz="2600" kern="1200" dirty="0" smtClean="0"/>
            <a:t>Elevation of Privilege</a:t>
          </a:r>
        </a:p>
      </dsp:txBody>
      <dsp:txXfrm>
        <a:off x="379270" y="3971543"/>
        <a:ext cx="6867216" cy="496549"/>
      </dsp:txXfrm>
    </dsp:sp>
    <dsp:sp modelId="{87EE4250-1556-4296-ADC8-9EE6F42AF3D1}">
      <dsp:nvSpPr>
        <dsp:cNvPr id="0" name=""/>
        <dsp:cNvSpPr/>
      </dsp:nvSpPr>
      <dsp:spPr>
        <a:xfrm>
          <a:off x="68927" y="3909475"/>
          <a:ext cx="620686" cy="620686"/>
        </a:xfrm>
        <a:prstGeom prst="ellipse">
          <a:avLst/>
        </a:prstGeom>
        <a:solidFill>
          <a:schemeClr val="lt1">
            <a:hueOff val="0"/>
            <a:satOff val="0"/>
            <a:lumOff val="0"/>
            <a:alphaOff val="0"/>
          </a:schemeClr>
        </a:solidFill>
        <a:ln w="9525" cap="rnd" cmpd="sng" algn="ctr">
          <a:solidFill>
            <a:schemeClr val="accent1">
              <a:hueOff val="0"/>
              <a:satOff val="0"/>
              <a:lumOff val="0"/>
              <a:alphaOff val="0"/>
            </a:schemeClr>
          </a:solidFill>
          <a:prstDash val="solid"/>
        </a:ln>
        <a:effectLst>
          <a:outerShdw blurRad="50800" dist="38100" dir="5400000" rotWithShape="0">
            <a:srgbClr val="000000">
              <a:alpha val="35000"/>
            </a:srgbClr>
          </a:outerShdw>
        </a:effectLst>
        <a:scene3d>
          <a:camera prst="orthographicFront"/>
          <a:lightRig rig="threePt" dir="t">
            <a:rot lat="0" lon="0" rev="7500000"/>
          </a:lightRig>
        </a:scene3d>
        <a:sp3d z="152400" extrusionH="63500" prstMaterial="dkEdge">
          <a:bevelT w="120800" h="19050" prst="relaxedInset"/>
          <a:contourClr>
            <a:schemeClr val="bg1"/>
          </a:contourClr>
        </a:sp3d>
      </dsp:spPr>
      <dsp:style>
        <a:lnRef idx="1">
          <a:scrgbClr r="0" g="0" b="0"/>
        </a:lnRef>
        <a:fillRef idx="1">
          <a:scrgbClr r="0" g="0" b="0"/>
        </a:fillRef>
        <a:effectRef idx="2">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6B5AA9-E19A-4DDB-BAA1-E8055F7539D4}">
      <dsp:nvSpPr>
        <dsp:cNvPr id="0" name=""/>
        <dsp:cNvSpPr/>
      </dsp:nvSpPr>
      <dsp:spPr>
        <a:xfrm>
          <a:off x="-1537295" y="-259852"/>
          <a:ext cx="1999081" cy="1999081"/>
        </a:xfrm>
        <a:prstGeom prst="blockArc">
          <a:avLst>
            <a:gd name="adj1" fmla="val 18900000"/>
            <a:gd name="adj2" fmla="val 2700000"/>
            <a:gd name="adj3" fmla="val 1080"/>
          </a:avLst>
        </a:prstGeom>
        <a:noFill/>
        <a:ln w="19050" cap="rnd" cmpd="sng" algn="ctr">
          <a:solidFill>
            <a:schemeClr val="accent1">
              <a:shade val="60000"/>
              <a:hueOff val="0"/>
              <a:satOff val="0"/>
              <a:lumOff val="0"/>
              <a:alphaOff val="0"/>
            </a:schemeClr>
          </a:solidFill>
          <a:prstDash val="solid"/>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09590FF8-D3AE-4D57-A9F5-F269ACA724B8}">
      <dsp:nvSpPr>
        <dsp:cNvPr id="0" name=""/>
        <dsp:cNvSpPr/>
      </dsp:nvSpPr>
      <dsp:spPr>
        <a:xfrm>
          <a:off x="447164" y="381956"/>
          <a:ext cx="3362812" cy="715463"/>
        </a:xfrm>
        <a:prstGeom prst="rect">
          <a:avLst/>
        </a:prstGeom>
        <a:gradFill rotWithShape="0">
          <a:gsLst>
            <a:gs pos="0">
              <a:schemeClr val="accent1">
                <a:hueOff val="0"/>
                <a:satOff val="0"/>
                <a:lumOff val="0"/>
                <a:alphaOff val="0"/>
                <a:tint val="98000"/>
                <a:lumMod val="100000"/>
              </a:schemeClr>
            </a:gs>
            <a:gs pos="100000">
              <a:schemeClr val="accent1">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87127" tIns="50800" rIns="50800" bIns="50800" numCol="1" spcCol="1270" anchor="ctr" anchorCtr="0">
          <a:noAutofit/>
        </a:bodyPr>
        <a:lstStyle/>
        <a:p>
          <a:pPr lvl="0" algn="l" defTabSz="889000">
            <a:lnSpc>
              <a:spcPct val="90000"/>
            </a:lnSpc>
            <a:spcBef>
              <a:spcPct val="0"/>
            </a:spcBef>
            <a:spcAft>
              <a:spcPct val="35000"/>
            </a:spcAft>
          </a:pPr>
          <a:r>
            <a:rPr lang="en-US" sz="2000" b="1" kern="1200" dirty="0" smtClean="0"/>
            <a:t>Impersonating something or someone else</a:t>
          </a:r>
          <a:endParaRPr lang="en-US" sz="2000" kern="1200" dirty="0"/>
        </a:p>
      </dsp:txBody>
      <dsp:txXfrm>
        <a:off x="447164" y="381956"/>
        <a:ext cx="3362812" cy="715463"/>
      </dsp:txXfrm>
    </dsp:sp>
    <dsp:sp modelId="{2AC0D6E8-8EF3-43A5-9713-B2E34E9F1B4E}">
      <dsp:nvSpPr>
        <dsp:cNvPr id="0" name=""/>
        <dsp:cNvSpPr/>
      </dsp:nvSpPr>
      <dsp:spPr>
        <a:xfrm>
          <a:off x="0" y="292523"/>
          <a:ext cx="894329" cy="894329"/>
        </a:xfrm>
        <a:prstGeom prst="ellipse">
          <a:avLst/>
        </a:prstGeom>
        <a:solidFill>
          <a:schemeClr val="lt1">
            <a:hueOff val="0"/>
            <a:satOff val="0"/>
            <a:lumOff val="0"/>
            <a:alphaOff val="0"/>
          </a:schemeClr>
        </a:solidFill>
        <a:ln w="9525" cap="rnd" cmpd="sng" algn="ctr">
          <a:solidFill>
            <a:schemeClr val="accent1">
              <a:hueOff val="0"/>
              <a:satOff val="0"/>
              <a:lumOff val="0"/>
              <a:alphaOff val="0"/>
            </a:schemeClr>
          </a:solidFill>
          <a:prstDash val="solid"/>
        </a:ln>
        <a:effectLst>
          <a:outerShdw blurRad="50800" dist="38100" dir="5400000" rotWithShape="0">
            <a:srgbClr val="000000">
              <a:alpha val="35000"/>
            </a:srgbClr>
          </a:outerShdw>
        </a:effectLst>
        <a:scene3d>
          <a:camera prst="orthographicFront"/>
          <a:lightRig rig="threePt" dir="t">
            <a:rot lat="0" lon="0" rev="7500000"/>
          </a:lightRig>
        </a:scene3d>
        <a:sp3d z="152400" extrusionH="63500" prstMaterial="dkEdge">
          <a:bevelT w="120800" h="19050" prst="relaxedInset"/>
          <a:contourClr>
            <a:schemeClr val="bg1"/>
          </a:contourClr>
        </a:sp3d>
      </dsp:spPr>
      <dsp:style>
        <a:lnRef idx="1">
          <a:scrgbClr r="0" g="0" b="0"/>
        </a:lnRef>
        <a:fillRef idx="1">
          <a:scrgbClr r="0" g="0" b="0"/>
        </a:fillRef>
        <a:effectRef idx="2">
          <a:scrgbClr r="0" g="0" b="0"/>
        </a:effectRef>
        <a:fontRef idx="minor"/>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6B5AA9-E19A-4DDB-BAA1-E8055F7539D4}">
      <dsp:nvSpPr>
        <dsp:cNvPr id="0" name=""/>
        <dsp:cNvSpPr/>
      </dsp:nvSpPr>
      <dsp:spPr>
        <a:xfrm>
          <a:off x="-1537295" y="-259852"/>
          <a:ext cx="1999081" cy="1999081"/>
        </a:xfrm>
        <a:prstGeom prst="blockArc">
          <a:avLst>
            <a:gd name="adj1" fmla="val 18900000"/>
            <a:gd name="adj2" fmla="val 2700000"/>
            <a:gd name="adj3" fmla="val 1080"/>
          </a:avLst>
        </a:prstGeom>
        <a:noFill/>
        <a:ln w="19050" cap="rnd" cmpd="sng" algn="ctr">
          <a:solidFill>
            <a:schemeClr val="accent1">
              <a:shade val="60000"/>
              <a:hueOff val="0"/>
              <a:satOff val="0"/>
              <a:lumOff val="0"/>
              <a:alphaOff val="0"/>
            </a:schemeClr>
          </a:solidFill>
          <a:prstDash val="solid"/>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09590FF8-D3AE-4D57-A9F5-F269ACA724B8}">
      <dsp:nvSpPr>
        <dsp:cNvPr id="0" name=""/>
        <dsp:cNvSpPr/>
      </dsp:nvSpPr>
      <dsp:spPr>
        <a:xfrm>
          <a:off x="447164" y="381956"/>
          <a:ext cx="3362812" cy="715463"/>
        </a:xfrm>
        <a:prstGeom prst="rect">
          <a:avLst/>
        </a:prstGeom>
        <a:gradFill rotWithShape="0">
          <a:gsLst>
            <a:gs pos="0">
              <a:schemeClr val="accent1">
                <a:hueOff val="0"/>
                <a:satOff val="0"/>
                <a:lumOff val="0"/>
                <a:alphaOff val="0"/>
                <a:tint val="98000"/>
                <a:lumMod val="100000"/>
              </a:schemeClr>
            </a:gs>
            <a:gs pos="100000">
              <a:schemeClr val="accent1">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87127" tIns="55880" rIns="55880" bIns="55880" numCol="1" spcCol="1270" anchor="ctr" anchorCtr="0">
          <a:noAutofit/>
        </a:bodyPr>
        <a:lstStyle/>
        <a:p>
          <a:pPr lvl="0" algn="l" defTabSz="977900">
            <a:lnSpc>
              <a:spcPct val="90000"/>
            </a:lnSpc>
            <a:spcBef>
              <a:spcPct val="0"/>
            </a:spcBef>
            <a:spcAft>
              <a:spcPct val="35000"/>
            </a:spcAft>
          </a:pPr>
          <a:r>
            <a:rPr lang="en-US" sz="2200" kern="1200" dirty="0" smtClean="0"/>
            <a:t>Modifying Data or Code</a:t>
          </a:r>
          <a:endParaRPr lang="en-US" sz="2200" kern="1200" dirty="0"/>
        </a:p>
      </dsp:txBody>
      <dsp:txXfrm>
        <a:off x="447164" y="381956"/>
        <a:ext cx="3362812" cy="715463"/>
      </dsp:txXfrm>
    </dsp:sp>
    <dsp:sp modelId="{2AC0D6E8-8EF3-43A5-9713-B2E34E9F1B4E}">
      <dsp:nvSpPr>
        <dsp:cNvPr id="0" name=""/>
        <dsp:cNvSpPr/>
      </dsp:nvSpPr>
      <dsp:spPr>
        <a:xfrm>
          <a:off x="0" y="292523"/>
          <a:ext cx="894329" cy="894329"/>
        </a:xfrm>
        <a:prstGeom prst="ellipse">
          <a:avLst/>
        </a:prstGeom>
        <a:solidFill>
          <a:schemeClr val="lt1">
            <a:hueOff val="0"/>
            <a:satOff val="0"/>
            <a:lumOff val="0"/>
            <a:alphaOff val="0"/>
          </a:schemeClr>
        </a:solidFill>
        <a:ln w="9525" cap="rnd" cmpd="sng" algn="ctr">
          <a:solidFill>
            <a:schemeClr val="accent1">
              <a:hueOff val="0"/>
              <a:satOff val="0"/>
              <a:lumOff val="0"/>
              <a:alphaOff val="0"/>
            </a:schemeClr>
          </a:solidFill>
          <a:prstDash val="solid"/>
        </a:ln>
        <a:effectLst>
          <a:outerShdw blurRad="50800" dist="38100" dir="5400000" rotWithShape="0">
            <a:srgbClr val="000000">
              <a:alpha val="35000"/>
            </a:srgbClr>
          </a:outerShdw>
        </a:effectLst>
        <a:scene3d>
          <a:camera prst="orthographicFront"/>
          <a:lightRig rig="threePt" dir="t">
            <a:rot lat="0" lon="0" rev="7500000"/>
          </a:lightRig>
        </a:scene3d>
        <a:sp3d z="152400" extrusionH="63500" prstMaterial="dkEdge">
          <a:bevelT w="120800" h="19050" prst="relaxedInset"/>
          <a:contourClr>
            <a:schemeClr val="bg1"/>
          </a:contourClr>
        </a:sp3d>
      </dsp:spPr>
      <dsp:style>
        <a:lnRef idx="1">
          <a:scrgbClr r="0" g="0" b="0"/>
        </a:lnRef>
        <a:fillRef idx="1">
          <a:scrgbClr r="0" g="0" b="0"/>
        </a:fillRef>
        <a:effectRef idx="2">
          <a:scrgbClr r="0" g="0" b="0"/>
        </a:effectRef>
        <a:fontRef idx="minor"/>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6B5AA9-E19A-4DDB-BAA1-E8055F7539D4}">
      <dsp:nvSpPr>
        <dsp:cNvPr id="0" name=""/>
        <dsp:cNvSpPr/>
      </dsp:nvSpPr>
      <dsp:spPr>
        <a:xfrm>
          <a:off x="-1537295" y="-259852"/>
          <a:ext cx="1999081" cy="1999081"/>
        </a:xfrm>
        <a:prstGeom prst="blockArc">
          <a:avLst>
            <a:gd name="adj1" fmla="val 18900000"/>
            <a:gd name="adj2" fmla="val 2700000"/>
            <a:gd name="adj3" fmla="val 1080"/>
          </a:avLst>
        </a:prstGeom>
        <a:noFill/>
        <a:ln w="19050" cap="rnd" cmpd="sng" algn="ctr">
          <a:solidFill>
            <a:schemeClr val="accent1">
              <a:shade val="60000"/>
              <a:hueOff val="0"/>
              <a:satOff val="0"/>
              <a:lumOff val="0"/>
              <a:alphaOff val="0"/>
            </a:schemeClr>
          </a:solidFill>
          <a:prstDash val="solid"/>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09590FF8-D3AE-4D57-A9F5-F269ACA724B8}">
      <dsp:nvSpPr>
        <dsp:cNvPr id="0" name=""/>
        <dsp:cNvSpPr/>
      </dsp:nvSpPr>
      <dsp:spPr>
        <a:xfrm>
          <a:off x="447164" y="381956"/>
          <a:ext cx="3362812" cy="715463"/>
        </a:xfrm>
        <a:prstGeom prst="rect">
          <a:avLst/>
        </a:prstGeom>
        <a:gradFill rotWithShape="0">
          <a:gsLst>
            <a:gs pos="0">
              <a:schemeClr val="accent1">
                <a:hueOff val="0"/>
                <a:satOff val="0"/>
                <a:lumOff val="0"/>
                <a:alphaOff val="0"/>
                <a:tint val="98000"/>
                <a:lumMod val="100000"/>
              </a:schemeClr>
            </a:gs>
            <a:gs pos="100000">
              <a:schemeClr val="accent1">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87127" tIns="53340" rIns="53340" bIns="53340" numCol="1" spcCol="1270" anchor="ctr" anchorCtr="0">
          <a:noAutofit/>
        </a:bodyPr>
        <a:lstStyle/>
        <a:p>
          <a:pPr lvl="0" algn="l" defTabSz="933450">
            <a:lnSpc>
              <a:spcPct val="90000"/>
            </a:lnSpc>
            <a:spcBef>
              <a:spcPct val="0"/>
            </a:spcBef>
            <a:spcAft>
              <a:spcPct val="35000"/>
            </a:spcAft>
          </a:pPr>
          <a:r>
            <a:rPr lang="en-US" sz="2100" b="1" kern="1200" dirty="0" smtClean="0"/>
            <a:t>Claiming to have not performed an action</a:t>
          </a:r>
          <a:endParaRPr lang="en-US" sz="2100" kern="1200" dirty="0"/>
        </a:p>
      </dsp:txBody>
      <dsp:txXfrm>
        <a:off x="447164" y="381956"/>
        <a:ext cx="3362812" cy="715463"/>
      </dsp:txXfrm>
    </dsp:sp>
    <dsp:sp modelId="{2AC0D6E8-8EF3-43A5-9713-B2E34E9F1B4E}">
      <dsp:nvSpPr>
        <dsp:cNvPr id="0" name=""/>
        <dsp:cNvSpPr/>
      </dsp:nvSpPr>
      <dsp:spPr>
        <a:xfrm>
          <a:off x="0" y="292523"/>
          <a:ext cx="894329" cy="894329"/>
        </a:xfrm>
        <a:prstGeom prst="ellipse">
          <a:avLst/>
        </a:prstGeom>
        <a:solidFill>
          <a:schemeClr val="lt1">
            <a:hueOff val="0"/>
            <a:satOff val="0"/>
            <a:lumOff val="0"/>
            <a:alphaOff val="0"/>
          </a:schemeClr>
        </a:solidFill>
        <a:ln w="9525" cap="rnd" cmpd="sng" algn="ctr">
          <a:solidFill>
            <a:schemeClr val="accent1">
              <a:hueOff val="0"/>
              <a:satOff val="0"/>
              <a:lumOff val="0"/>
              <a:alphaOff val="0"/>
            </a:schemeClr>
          </a:solidFill>
          <a:prstDash val="solid"/>
        </a:ln>
        <a:effectLst>
          <a:outerShdw blurRad="50800" dist="38100" dir="5400000" rotWithShape="0">
            <a:srgbClr val="000000">
              <a:alpha val="35000"/>
            </a:srgbClr>
          </a:outerShdw>
        </a:effectLst>
        <a:scene3d>
          <a:camera prst="orthographicFront"/>
          <a:lightRig rig="threePt" dir="t">
            <a:rot lat="0" lon="0" rev="7500000"/>
          </a:lightRig>
        </a:scene3d>
        <a:sp3d z="152400" extrusionH="63500" prstMaterial="dkEdge">
          <a:bevelT w="120800" h="19050" prst="relaxedInset"/>
          <a:contourClr>
            <a:schemeClr val="bg1"/>
          </a:contourClr>
        </a:sp3d>
      </dsp:spPr>
      <dsp:style>
        <a:lnRef idx="1">
          <a:scrgbClr r="0" g="0" b="0"/>
        </a:lnRef>
        <a:fillRef idx="1">
          <a:scrgbClr r="0" g="0" b="0"/>
        </a:fillRef>
        <a:effectRef idx="2">
          <a:scrgbClr r="0" g="0" b="0"/>
        </a:effectRef>
        <a:fontRef idx="minor"/>
      </dsp:style>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6B5AA9-E19A-4DDB-BAA1-E8055F7539D4}">
      <dsp:nvSpPr>
        <dsp:cNvPr id="0" name=""/>
        <dsp:cNvSpPr/>
      </dsp:nvSpPr>
      <dsp:spPr>
        <a:xfrm>
          <a:off x="-1537295" y="-259852"/>
          <a:ext cx="1999081" cy="1999081"/>
        </a:xfrm>
        <a:prstGeom prst="blockArc">
          <a:avLst>
            <a:gd name="adj1" fmla="val 18900000"/>
            <a:gd name="adj2" fmla="val 2700000"/>
            <a:gd name="adj3" fmla="val 1080"/>
          </a:avLst>
        </a:prstGeom>
        <a:noFill/>
        <a:ln w="19050" cap="rnd" cmpd="sng" algn="ctr">
          <a:solidFill>
            <a:schemeClr val="accent1">
              <a:shade val="60000"/>
              <a:hueOff val="0"/>
              <a:satOff val="0"/>
              <a:lumOff val="0"/>
              <a:alphaOff val="0"/>
            </a:schemeClr>
          </a:solidFill>
          <a:prstDash val="solid"/>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09590FF8-D3AE-4D57-A9F5-F269ACA724B8}">
      <dsp:nvSpPr>
        <dsp:cNvPr id="0" name=""/>
        <dsp:cNvSpPr/>
      </dsp:nvSpPr>
      <dsp:spPr>
        <a:xfrm>
          <a:off x="447164" y="381956"/>
          <a:ext cx="3362812" cy="715463"/>
        </a:xfrm>
        <a:prstGeom prst="rect">
          <a:avLst/>
        </a:prstGeom>
        <a:gradFill rotWithShape="0">
          <a:gsLst>
            <a:gs pos="0">
              <a:schemeClr val="accent1">
                <a:hueOff val="0"/>
                <a:satOff val="0"/>
                <a:lumOff val="0"/>
                <a:alphaOff val="0"/>
                <a:tint val="98000"/>
                <a:lumMod val="100000"/>
              </a:schemeClr>
            </a:gs>
            <a:gs pos="100000">
              <a:schemeClr val="accent1">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87127" tIns="38100" rIns="38100" bIns="38100" numCol="1" spcCol="1270" anchor="ctr" anchorCtr="0">
          <a:noAutofit/>
        </a:bodyPr>
        <a:lstStyle/>
        <a:p>
          <a:pPr lvl="0" algn="l" defTabSz="666750">
            <a:lnSpc>
              <a:spcPct val="90000"/>
            </a:lnSpc>
            <a:spcBef>
              <a:spcPct val="0"/>
            </a:spcBef>
            <a:spcAft>
              <a:spcPct val="35000"/>
            </a:spcAft>
          </a:pPr>
          <a:r>
            <a:rPr lang="en-US" sz="1500" b="1" kern="1200" dirty="0" smtClean="0"/>
            <a:t>Exposing information to someone who should not have access</a:t>
          </a:r>
          <a:endParaRPr lang="en-US" sz="1500" kern="1200" dirty="0"/>
        </a:p>
      </dsp:txBody>
      <dsp:txXfrm>
        <a:off x="447164" y="381956"/>
        <a:ext cx="3362812" cy="715463"/>
      </dsp:txXfrm>
    </dsp:sp>
    <dsp:sp modelId="{2AC0D6E8-8EF3-43A5-9713-B2E34E9F1B4E}">
      <dsp:nvSpPr>
        <dsp:cNvPr id="0" name=""/>
        <dsp:cNvSpPr/>
      </dsp:nvSpPr>
      <dsp:spPr>
        <a:xfrm>
          <a:off x="0" y="292523"/>
          <a:ext cx="894329" cy="894329"/>
        </a:xfrm>
        <a:prstGeom prst="ellipse">
          <a:avLst/>
        </a:prstGeom>
        <a:solidFill>
          <a:schemeClr val="lt1">
            <a:hueOff val="0"/>
            <a:satOff val="0"/>
            <a:lumOff val="0"/>
            <a:alphaOff val="0"/>
          </a:schemeClr>
        </a:solidFill>
        <a:ln w="9525" cap="rnd" cmpd="sng" algn="ctr">
          <a:solidFill>
            <a:schemeClr val="accent1">
              <a:hueOff val="0"/>
              <a:satOff val="0"/>
              <a:lumOff val="0"/>
              <a:alphaOff val="0"/>
            </a:schemeClr>
          </a:solidFill>
          <a:prstDash val="solid"/>
        </a:ln>
        <a:effectLst>
          <a:outerShdw blurRad="50800" dist="38100" dir="5400000" rotWithShape="0">
            <a:srgbClr val="000000">
              <a:alpha val="35000"/>
            </a:srgbClr>
          </a:outerShdw>
        </a:effectLst>
        <a:scene3d>
          <a:camera prst="orthographicFront"/>
          <a:lightRig rig="threePt" dir="t">
            <a:rot lat="0" lon="0" rev="7500000"/>
          </a:lightRig>
        </a:scene3d>
        <a:sp3d z="152400" extrusionH="63500" prstMaterial="dkEdge">
          <a:bevelT w="120800" h="19050" prst="relaxedInset"/>
          <a:contourClr>
            <a:schemeClr val="bg1"/>
          </a:contourClr>
        </a:sp3d>
      </dsp:spPr>
      <dsp:style>
        <a:lnRef idx="1">
          <a:scrgbClr r="0" g="0" b="0"/>
        </a:lnRef>
        <a:fillRef idx="1">
          <a:scrgbClr r="0" g="0" b="0"/>
        </a:fillRef>
        <a:effectRef idx="2">
          <a:scrgbClr r="0" g="0" b="0"/>
        </a:effectRef>
        <a:fontRef idx="minor"/>
      </dsp:style>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6B5AA9-E19A-4DDB-BAA1-E8055F7539D4}">
      <dsp:nvSpPr>
        <dsp:cNvPr id="0" name=""/>
        <dsp:cNvSpPr/>
      </dsp:nvSpPr>
      <dsp:spPr>
        <a:xfrm>
          <a:off x="-1537295" y="-259852"/>
          <a:ext cx="1999081" cy="1999081"/>
        </a:xfrm>
        <a:prstGeom prst="blockArc">
          <a:avLst>
            <a:gd name="adj1" fmla="val 18900000"/>
            <a:gd name="adj2" fmla="val 2700000"/>
            <a:gd name="adj3" fmla="val 1080"/>
          </a:avLst>
        </a:prstGeom>
        <a:noFill/>
        <a:ln w="19050" cap="rnd" cmpd="sng" algn="ctr">
          <a:solidFill>
            <a:schemeClr val="accent1">
              <a:shade val="60000"/>
              <a:hueOff val="0"/>
              <a:satOff val="0"/>
              <a:lumOff val="0"/>
              <a:alphaOff val="0"/>
            </a:schemeClr>
          </a:solidFill>
          <a:prstDash val="solid"/>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09590FF8-D3AE-4D57-A9F5-F269ACA724B8}">
      <dsp:nvSpPr>
        <dsp:cNvPr id="0" name=""/>
        <dsp:cNvSpPr/>
      </dsp:nvSpPr>
      <dsp:spPr>
        <a:xfrm>
          <a:off x="447164" y="381956"/>
          <a:ext cx="3362812" cy="715463"/>
        </a:xfrm>
        <a:prstGeom prst="rect">
          <a:avLst/>
        </a:prstGeom>
        <a:gradFill rotWithShape="0">
          <a:gsLst>
            <a:gs pos="0">
              <a:schemeClr val="accent1">
                <a:hueOff val="0"/>
                <a:satOff val="0"/>
                <a:lumOff val="0"/>
                <a:alphaOff val="0"/>
                <a:tint val="98000"/>
                <a:lumMod val="100000"/>
              </a:schemeClr>
            </a:gs>
            <a:gs pos="100000">
              <a:schemeClr val="accent1">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87127" tIns="53340" rIns="53340" bIns="53340" numCol="1" spcCol="1270" anchor="ctr" anchorCtr="0">
          <a:noAutofit/>
        </a:bodyPr>
        <a:lstStyle/>
        <a:p>
          <a:pPr lvl="0" algn="l" defTabSz="933450">
            <a:lnSpc>
              <a:spcPct val="90000"/>
            </a:lnSpc>
            <a:spcBef>
              <a:spcPct val="0"/>
            </a:spcBef>
            <a:spcAft>
              <a:spcPct val="35000"/>
            </a:spcAft>
          </a:pPr>
          <a:r>
            <a:rPr lang="en-US" sz="2100" b="1" kern="1200" dirty="0" smtClean="0"/>
            <a:t>Deny or Degrade Services to Users</a:t>
          </a:r>
          <a:endParaRPr lang="en-US" sz="2100" kern="1200" dirty="0"/>
        </a:p>
      </dsp:txBody>
      <dsp:txXfrm>
        <a:off x="447164" y="381956"/>
        <a:ext cx="3362812" cy="715463"/>
      </dsp:txXfrm>
    </dsp:sp>
    <dsp:sp modelId="{2AC0D6E8-8EF3-43A5-9713-B2E34E9F1B4E}">
      <dsp:nvSpPr>
        <dsp:cNvPr id="0" name=""/>
        <dsp:cNvSpPr/>
      </dsp:nvSpPr>
      <dsp:spPr>
        <a:xfrm>
          <a:off x="0" y="292523"/>
          <a:ext cx="894329" cy="894329"/>
        </a:xfrm>
        <a:prstGeom prst="ellipse">
          <a:avLst/>
        </a:prstGeom>
        <a:solidFill>
          <a:schemeClr val="lt1">
            <a:hueOff val="0"/>
            <a:satOff val="0"/>
            <a:lumOff val="0"/>
            <a:alphaOff val="0"/>
          </a:schemeClr>
        </a:solidFill>
        <a:ln w="9525" cap="rnd" cmpd="sng" algn="ctr">
          <a:solidFill>
            <a:schemeClr val="accent1">
              <a:hueOff val="0"/>
              <a:satOff val="0"/>
              <a:lumOff val="0"/>
              <a:alphaOff val="0"/>
            </a:schemeClr>
          </a:solidFill>
          <a:prstDash val="solid"/>
        </a:ln>
        <a:effectLst>
          <a:outerShdw blurRad="50800" dist="38100" dir="5400000" rotWithShape="0">
            <a:srgbClr val="000000">
              <a:alpha val="35000"/>
            </a:srgbClr>
          </a:outerShdw>
        </a:effectLst>
        <a:scene3d>
          <a:camera prst="orthographicFront"/>
          <a:lightRig rig="threePt" dir="t">
            <a:rot lat="0" lon="0" rev="7500000"/>
          </a:lightRig>
        </a:scene3d>
        <a:sp3d z="152400" extrusionH="63500" prstMaterial="dkEdge">
          <a:bevelT w="120800" h="19050" prst="relaxedInset"/>
          <a:contourClr>
            <a:schemeClr val="bg1"/>
          </a:contourClr>
        </a:sp3d>
      </dsp:spPr>
      <dsp:style>
        <a:lnRef idx="1">
          <a:scrgbClr r="0" g="0" b="0"/>
        </a:lnRef>
        <a:fillRef idx="1">
          <a:scrgbClr r="0" g="0" b="0"/>
        </a:fillRef>
        <a:effectRef idx="2">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layout10.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11.xml><?xml version="1.0" encoding="utf-8"?>
<dgm:layoutDef xmlns:dgm="http://schemas.openxmlformats.org/drawingml/2006/diagram" xmlns:a="http://schemas.openxmlformats.org/drawingml/2006/main" uniqueId="urn:microsoft.com/office/officeart/2008/layout/VerticalCircleList">
  <dgm:title val=""/>
  <dgm:desc val=""/>
  <dgm:catLst>
    <dgm:cat type="list" pri="235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41" srcId="1" destId="11" srcOrd="0" destOrd="0"/>
        <dgm:cxn modelId="42" srcId="1" destId="12" srcOrd="1" destOrd="0"/>
        <dgm:cxn modelId="5" srcId="0" destId="2" srcOrd="0" destOrd="0"/>
        <dgm:cxn modelId="51" srcId="2" destId="21" srcOrd="0" destOrd="0"/>
        <dgm:cxn modelId="52" srcId="2" destId="22" srcOrd="1" destOrd="0"/>
      </dgm:cxnLst>
      <dgm:bg/>
      <dgm:whole/>
    </dgm:dataModel>
  </dgm:sampData>
  <dgm:styleData useDef="1">
    <dgm:dataModel>
      <dgm:ptLst/>
      <dgm:bg/>
      <dgm:whole/>
    </dgm:dataModel>
  </dgm:styleData>
  <dgm:clrData useDef="1">
    <dgm:dataModel>
      <dgm:ptLst/>
      <dgm:bg/>
      <dgm:whole/>
    </dgm:dataModel>
  </dgm:clrData>
  <dgm:layoutNode name="Name0">
    <dgm:varLst>
      <dgm:dir/>
    </dgm:varLst>
    <dgm:alg type="lin">
      <dgm:param type="linDir" val="fromT"/>
      <dgm:param type="fallback" val="2D"/>
    </dgm:alg>
    <dgm:shape xmlns:r="http://schemas.openxmlformats.org/officeDocument/2006/relationships" r:blip="">
      <dgm:adjLst/>
    </dgm:shape>
    <dgm:presOf/>
    <dgm:constrLst>
      <dgm:constr type="w" for="ch" forName="withChildren" refType="w"/>
      <dgm:constr type="h" for="ch" forName="withChildren" refType="w" fact="0.909"/>
      <dgm:constr type="w" for="ch" forName="noChildren" refType="w"/>
      <dgm:constr type="h" for="ch" forName="noChildren" refType="w" fact="0.164"/>
      <dgm:constr type="w" for="ch" forName="overlap" val="1"/>
      <dgm:constr type="h" for="ch" forName="overlap" refType="w" refFor="ch" refForName="withChildren" fact="-0.089"/>
      <dgm:constr type="primFontSz" for="des" forName="txLvl1" op="equ" val="65"/>
      <dgm:constr type="primFontSz" for="des" forName="txLvlOnly1" refType="primFontSz" refFor="des" refForName="txLvl1" op="equ"/>
      <dgm:constr type="primFontSz" for="des" forName="txLvl2" refType="primFontSz" refFor="des" refForName="txLvl1" op="equ" fact="0.78"/>
      <dgm:constr type="primFontSz" for="des" forName="txLvl3" refType="primFontSz" refFor="des" refForName="txLvl1" op="equ" fact="0.78"/>
      <dgm:constr type="userF" for="des" forName="lin" refType="primFontSz" refFor="des" refForName="txLvl2" op="equ"/>
    </dgm:constrLst>
    <dgm:forEach name="Name1" axis="ch" ptType="node">
      <dgm:choose name="Name2">
        <dgm:if name="Name3" axis="ch" ptType="node" func="cnt" op="gte" val="1">
          <dgm:layoutNode name="withChildren">
            <dgm:alg type="composite"/>
            <dgm:choose name="Name4">
              <dgm:if name="Name5" func="var" arg="dir" op="equ" val="norm">
                <dgm:constrLst>
                  <dgm:constr type="l" for="ch" forName="bigCircle"/>
                  <dgm:constr type="w" for="ch" forName="bigCircle" refType="h" refFor="ch" refForName="bigCircle"/>
                  <dgm:constr type="t" for="ch" forName="bigCircle"/>
                  <dgm:constr type="h" for="ch" forName="bigCircle" refType="h"/>
                  <dgm:constr type="l" for="ch" forName="medCircle" refType="w" fact="0.043"/>
                  <dgm:constr type="w" for="ch" forName="medCircle" refType="h" refFor="ch" refForName="medCircle"/>
                  <dgm:constr type="t" for="ch" forName="medCircle" refType="h" fact="0.042"/>
                  <dgm:constr type="h" for="ch" forName="medCircle" refType="h" fact="0.18"/>
                  <dgm:constr type="l" for="ch" forName="txLvl1" refType="ctrX" refFor="ch" refForName="medCircle"/>
                  <dgm:constr type="r" for="ch" forName="txLvl1" refType="w"/>
                  <dgm:constr type="h" for="ch" forName="txLvl1" refType="h" refFor="ch" refForName="medCircle"/>
                  <dgm:constr type="t" for="ch" forName="txLvl1" refType="t" refFor="ch" refForName="medCircle"/>
                  <dgm:constr type="l" for="ch" forName="lin" refType="ctrX" refFor="ch" refForName="medCircle"/>
                  <dgm:constr type="r" for="ch" forName="lin" refType="w"/>
                  <dgm:constr type="t" for="ch" forName="lin" refType="h" fact="0.222"/>
                  <dgm:constr type="h" for="ch" forName="lin" refType="h" fact="0.68"/>
                </dgm:constrLst>
              </dgm:if>
              <dgm:else name="Name6">
                <dgm:constrLst>
                  <dgm:constr type="r" for="ch" forName="bigCircle" refType="w"/>
                  <dgm:constr type="w" for="ch" forName="bigCircle" refType="h" refFor="ch" refForName="bigCircle"/>
                  <dgm:constr type="t" for="ch" forName="bigCircle"/>
                  <dgm:constr type="h" for="ch" forName="bigCircle" refType="h"/>
                  <dgm:constr type="r" for="ch" forName="medCircle" refType="w" fact="0.957"/>
                  <dgm:constr type="w" for="ch" forName="medCircle" refType="h" refFor="ch" refForName="medCircle"/>
                  <dgm:constr type="t" for="ch" forName="medCircle" refType="h" fact="0.042"/>
                  <dgm:constr type="h" for="ch" forName="medCircle" refType="h" fact="0.18"/>
                  <dgm:constr type="l" for="ch" forName="txLvl1"/>
                  <dgm:constr type="r" for="ch" forName="txLvl1" refType="ctrX" refFor="ch" refForName="medCircle"/>
                  <dgm:constr type="h" for="ch" forName="txLvl1" refType="h" refFor="ch" refForName="medCircle"/>
                  <dgm:constr type="t" for="ch" forName="txLvl1" refType="t" refFor="ch" refForName="medCircle"/>
                  <dgm:constr type="l" for="ch" forName="lin"/>
                  <dgm:constr type="r" for="ch" forName="lin" refType="ctrX" refFor="ch" refForName="medCircle"/>
                  <dgm:constr type="t" for="ch" forName="lin" refType="h" fact="0.222"/>
                  <dgm:constr type="h" for="ch" forName="lin" refType="h" fact="0.68"/>
                </dgm:constrLst>
              </dgm:else>
            </dgm:choose>
            <dgm:layoutNode name="bigCircle" styleLbl="vennNode1">
              <dgm:alg type="sp"/>
              <dgm:shape xmlns:r="http://schemas.openxmlformats.org/officeDocument/2006/relationships" type="ellipse" r:blip="">
                <dgm:adjLst/>
              </dgm:shape>
              <dgm:presOf/>
              <dgm:constrLst>
                <dgm:constr type="w" refType="h"/>
              </dgm:constrLst>
            </dgm:layoutNode>
            <dgm:layoutNode name="medCircle" styleLbl="vennNode1">
              <dgm:alg type="sp"/>
              <dgm:shape xmlns:r="http://schemas.openxmlformats.org/officeDocument/2006/relationships" type="ellipse" r:blip="">
                <dgm:adjLst/>
              </dgm:shape>
              <dgm:presOf/>
              <dgm:constrLst>
                <dgm:constr type="w" refType="h"/>
              </dgm:constrLst>
            </dgm:layoutNode>
            <dgm:layoutNode name="txLvl1" styleLbl="revTx">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ect" r:blip="">
                <dgm:adjLst/>
              </dgm:shape>
              <dgm:presOf axis="self" ptType="node"/>
              <dgm:constrLst>
                <dgm:constr type="lMarg"/>
                <dgm:constr type="rMarg"/>
                <dgm:constr type="tMarg" refType="primFontSz" fact="0.1"/>
                <dgm:constr type="bMarg" refType="primFontSz" fact="0.1"/>
              </dgm:constrLst>
              <dgm:ruleLst>
                <dgm:rule type="primFontSz" val="5" fact="NaN" max="NaN"/>
              </dgm:ruleLst>
            </dgm:layoutNode>
            <dgm:layoutNode name="lin">
              <dgm:choose name="Name10">
                <dgm:if name="Name11" func="var" arg="dir" op="equ" val="norm">
                  <dgm:alg type="lin">
                    <dgm:param type="linDir" val="fromT"/>
                    <dgm:param type="vertAlign" val="t"/>
                    <dgm:param type="nodeHorzAlign" val="l"/>
                  </dgm:alg>
                </dgm:if>
                <dgm:else name="Name12">
                  <dgm:alg type="lin">
                    <dgm:param type="linDir" val="fromT"/>
                    <dgm:param type="vertAlign" val="t"/>
                    <dgm:param type="nodeHorzAlign" val="r"/>
                  </dgm:alg>
                </dgm:else>
              </dgm:choose>
              <dgm:shape xmlns:r="http://schemas.openxmlformats.org/officeDocument/2006/relationships" r:blip="">
                <dgm:adjLst/>
              </dgm:shape>
              <dgm:presOf/>
              <dgm:constrLst>
                <dgm:constr type="userF"/>
                <dgm:constr type="primFontSz" for="ch" forName="txLvl2" refType="userF"/>
                <dgm:constr type="w" for="ch" forName="txLvl2" refType="w"/>
                <dgm:constr type="h" for="ch" forName="txLvl2" refType="primFontSz" refFor="ch" refForName="txLvl2" fact="0.39"/>
                <dgm:constr type="w" for="ch" forName="txLvl3" refType="w"/>
                <dgm:constr type="h" for="ch" forName="txLvl3" refType="primFontSz" refFor="ch" refForName="txLvl2" fact="0.39"/>
                <dgm:constr type="h" for="ch" forName="smCircle" refType="primFontSz" refFor="ch" refForName="txLvl2" fact="0.14"/>
                <dgm:constr type="h" for="ch" forName="indentDot1" refType="primFontSz" refFor="ch" refForName="txLvl2" fact="0.14"/>
                <dgm:constr type="h" for="ch" forName="indentDot2" refType="primFontSz" refFor="ch" refForName="txLvl2" fact="0.14"/>
                <dgm:constr type="h" for="ch" forName="indentDot3" refType="primFontSz" refFor="ch" refForName="txLvl2" fact="0.14"/>
                <dgm:constr type="w" for="ch" forName="indentDot1" refType="w"/>
                <dgm:constr type="w" for="ch" forName="indentDot2" refType="w"/>
                <dgm:constr type="w" for="ch" forName="indentDot3" refType="w"/>
                <dgm:constr type="userI" for="ch" forName="txLvl3" refType="primFontSz" refFor="ch" refForName="txLvl2" fact="0.14"/>
                <dgm:constr type="userI" for="ch" forName="indentDot1" refType="primFontSz" refFor="ch" refForName="txLvl2" fact="0.14"/>
                <dgm:constr type="userI" for="ch" forName="indentDot2" refType="primFontSz" refFor="ch" refForName="txLvl2" fact="0.14"/>
                <dgm:constr type="userI" for="ch" forName="indentDot3" refType="primFontSz" refFor="ch" refForName="txLvl2" fact="0.14"/>
              </dgm:constrLst>
              <dgm:ruleLst>
                <dgm:rule type="primFontSz" for="ch" forName="txLvl2" val="5" fact="NaN" max="NaN"/>
              </dgm:ruleLst>
              <dgm:forEach name="Name13" axis="ch" ptType="node">
                <dgm:layoutNode name="txLvl2" styleLbl="revTx">
                  <dgm:choose name="Name14">
                    <dgm:if name="Name15" func="var" arg="dir" op="equ" val="norm">
                      <dgm:alg type="tx">
                        <dgm:param type="parTxLTRAlign" val="l"/>
                        <dgm:param type="parTxRTLAlign" val="l"/>
                      </dgm:alg>
                    </dgm:if>
                    <dgm:else name="Name16">
                      <dgm:alg type="tx">
                        <dgm:param type="parTxLTRAlign" val="r"/>
                        <dgm:param type="parTxRTLAlign" val="r"/>
                      </dgm:alg>
                    </dgm:else>
                  </dgm:choose>
                  <dgm:shape xmlns:r="http://schemas.openxmlformats.org/officeDocument/2006/relationships" type="rect" r:blip="">
                    <dgm:adjLst/>
                  </dgm:shape>
                  <dgm:presOf axis="self" ptType="node"/>
                  <dgm:constrLst>
                    <dgm:constr type="lMarg"/>
                    <dgm:constr type="rMarg"/>
                    <dgm:constr type="tMarg" refType="primFontSz" fact="0.1"/>
                    <dgm:constr type="bMarg" refType="primFontSz" fact="0.1"/>
                  </dgm:constrLst>
                  <dgm:ruleLst>
                    <dgm:rule type="h" val="INF" fact="NaN" max="NaN"/>
                  </dgm:ruleLst>
                </dgm:layoutNode>
                <dgm:forEach name="Name17" axis="ch" ptType="node" cnt="1">
                  <dgm:layoutNode name="indentDot1">
                    <dgm:alg type="composite"/>
                    <dgm:shape xmlns:r="http://schemas.openxmlformats.org/officeDocument/2006/relationships" r:blip="">
                      <dgm:adjLst/>
                    </dgm:shape>
                    <dgm:presOf/>
                    <dgm:choose name="Name18">
                      <dgm:if name="Name19" func="var" arg="dir" op="equ" val="norm">
                        <dgm:constrLst>
                          <dgm:constr type="userI"/>
                          <dgm:constr type="w" for="ch" forName="gap1" refType="userI" fact="3"/>
                          <dgm:constr type="w" for="ch" forName="smCircle1" refType="h"/>
                          <dgm:constr type="l" for="ch" forName="smCircle1" refType="r" refFor="ch" refForName="gap1"/>
                        </dgm:constrLst>
                      </dgm:if>
                      <dgm:else name="Name20">
                        <dgm:constrLst>
                          <dgm:constr type="userI"/>
                          <dgm:constr type="w" for="ch" forName="gap1" refType="userI" fact="3"/>
                          <dgm:constr type="w" for="ch" forName="smCircle1" refType="h"/>
                          <dgm:constr type="r" for="ch" forName="smCircle1" refType="l" refFor="ch" refForName="gap1"/>
                        </dgm:constrLst>
                      </dgm:else>
                    </dgm:choose>
                    <dgm:layoutNode name="gap1">
                      <dgm:alg type="sp"/>
                      <dgm:shape xmlns:r="http://schemas.openxmlformats.org/officeDocument/2006/relationships" type="rect" r:blip="" hideGeom="1">
                        <dgm:adjLst/>
                      </dgm:shape>
                      <dgm:presOf/>
                    </dgm:layoutNode>
                    <dgm:layoutNode name="smCircle1" styleLbl="vennNode1">
                      <dgm:alg type="sp"/>
                      <dgm:shape xmlns:r="http://schemas.openxmlformats.org/officeDocument/2006/relationships" type="ellipse" r:blip="">
                        <dgm:adjLst/>
                      </dgm:shape>
                      <dgm:presOf/>
                      <dgm:constrLst>
                        <dgm:constr type="w" refType="h"/>
                      </dgm:constrLst>
                    </dgm:layoutNode>
                  </dgm:layoutNode>
                </dgm:forEach>
                <dgm:forEach name="Name21" axis="ch" ptType="node">
                  <dgm:layoutNode name="txLvl3" styleLbl="revTx">
                    <dgm:varLst>
                      <dgm:bulletEnabled val="1"/>
                    </dgm:varLst>
                    <dgm:choose name="Name22">
                      <dgm:if name="Name23" func="var" arg="dir" op="equ" val="norm">
                        <dgm:alg type="tx">
                          <dgm:param type="parTxLTRAlign" val="l"/>
                          <dgm:param type="parTxRTLAlign" val="l"/>
                          <dgm:param type="shpTxLTRAlignCh" val="l"/>
                          <dgm:param type="shpTxRTLAlignCh" val="l"/>
                        </dgm:alg>
                      </dgm:if>
                      <dgm:else name="Name24">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hoose name="Name25">
                      <dgm:if name="Name26" func="var" arg="dir" op="equ" val="norm">
                        <dgm:constrLst>
                          <dgm:constr type="userI"/>
                          <dgm:constr type="lMarg" refType="userI" fact="8.504"/>
                          <dgm:constr type="rMarg"/>
                          <dgm:constr type="tMarg" refType="primFontSz" fact="0.1"/>
                          <dgm:constr type="bMarg" refType="primFontSz" fact="0.1"/>
                        </dgm:constrLst>
                      </dgm:if>
                      <dgm:else name="Name27">
                        <dgm:constrLst>
                          <dgm:constr type="userI"/>
                          <dgm:constr type="lMarg"/>
                          <dgm:constr type="rMarg" refType="userI" fact="8.504"/>
                          <dgm:constr type="tMarg" refType="primFontSz" fact="0.1"/>
                          <dgm:constr type="bMarg" refType="primFontSz" fact="0.1"/>
                        </dgm:constrLst>
                      </dgm:else>
                    </dgm:choose>
                    <dgm:ruleLst>
                      <dgm:rule type="h" val="INF" fact="NaN" max="NaN"/>
                    </dgm:ruleLst>
                  </dgm:layoutNode>
                  <dgm:forEach name="Name28" axis="followSib" ptType="sibTrans" cnt="1">
                    <dgm:layoutNode name="indentDot2">
                      <dgm:alg type="composite"/>
                      <dgm:shape xmlns:r="http://schemas.openxmlformats.org/officeDocument/2006/relationships" r:blip="">
                        <dgm:adjLst/>
                      </dgm:shape>
                      <dgm:presOf/>
                      <dgm:choose name="Name29">
                        <dgm:if name="Name30" func="var" arg="dir" op="equ" val="norm">
                          <dgm:constrLst>
                            <dgm:constr type="userI"/>
                            <dgm:constr type="w" for="ch" forName="gap2" refType="userI" fact="3"/>
                            <dgm:constr type="w" for="ch" forName="smCircle2" refType="h"/>
                            <dgm:constr type="l" for="ch" forName="smCircle2" refType="r" refFor="ch" refForName="gap2"/>
                          </dgm:constrLst>
                        </dgm:if>
                        <dgm:else name="Name31">
                          <dgm:constrLst>
                            <dgm:constr type="userI"/>
                            <dgm:constr type="w" for="ch" forName="gap2" refType="userI" fact="3"/>
                            <dgm:constr type="w" for="ch" forName="smCircle2" refType="h"/>
                            <dgm:constr type="r" for="ch" forName="smCircle2" refType="l" refFor="ch" refForName="gap2"/>
                          </dgm:constrLst>
                        </dgm:else>
                      </dgm:choose>
                      <dgm:layoutNode name="gap2">
                        <dgm:alg type="sp"/>
                        <dgm:shape xmlns:r="http://schemas.openxmlformats.org/officeDocument/2006/relationships" type="rect" r:blip="" hideGeom="1">
                          <dgm:adjLst/>
                        </dgm:shape>
                        <dgm:presOf/>
                      </dgm:layoutNode>
                      <dgm:layoutNode name="smCircle2" styleLbl="vennNode1">
                        <dgm:alg type="sp"/>
                        <dgm:shape xmlns:r="http://schemas.openxmlformats.org/officeDocument/2006/relationships" type="ellipse" r:blip="">
                          <dgm:adjLst/>
                        </dgm:shape>
                        <dgm:presOf/>
                        <dgm:constrLst>
                          <dgm:constr type="w" refType="h"/>
                        </dgm:constrLst>
                      </dgm:layoutNode>
                    </dgm:layoutNode>
                  </dgm:forEach>
                </dgm:forEach>
                <dgm:choose name="Name32">
                  <dgm:if name="Name33" axis="ch" ptType="node" func="cnt" op="gte" val="1">
                    <dgm:forEach name="Name34" axis="followSib" ptType="sibTrans" cnt="1">
                      <dgm:layoutNode name="indentDot3">
                        <dgm:alg type="composite"/>
                        <dgm:shape xmlns:r="http://schemas.openxmlformats.org/officeDocument/2006/relationships" r:blip="">
                          <dgm:adjLst/>
                        </dgm:shape>
                        <dgm:presOf/>
                        <dgm:choose name="Name35">
                          <dgm:if name="Name36" func="var" arg="dir" op="equ" val="norm">
                            <dgm:constrLst>
                              <dgm:constr type="userI"/>
                              <dgm:constr type="w" for="ch" forName="gap3" refType="userI" fact="3"/>
                              <dgm:constr type="w" for="ch" forName="smCircle3" refType="h"/>
                              <dgm:constr type="l" for="ch" forName="smCircle3" refType="r" refFor="ch" refForName="gap3"/>
                            </dgm:constrLst>
                          </dgm:if>
                          <dgm:else name="Name37">
                            <dgm:constrLst>
                              <dgm:constr type="userI"/>
                              <dgm:constr type="w" for="ch" forName="gap3" refType="userI" fact="3"/>
                              <dgm:constr type="w" for="ch" forName="smCircle3" refType="h"/>
                              <dgm:constr type="r" for="ch" forName="smCircle3" refType="l" refFor="ch" refForName="gap3"/>
                            </dgm:constrLst>
                          </dgm:else>
                        </dgm:choose>
                        <dgm:layoutNode name="gap3">
                          <dgm:alg type="sp"/>
                          <dgm:shape xmlns:r="http://schemas.openxmlformats.org/officeDocument/2006/relationships" type="rect" r:blip="" hideGeom="1">
                            <dgm:adjLst/>
                          </dgm:shape>
                          <dgm:presOf/>
                        </dgm:layoutNode>
                        <dgm:layoutNode name="smCircle3" styleLbl="vennNode1">
                          <dgm:alg type="sp"/>
                          <dgm:shape xmlns:r="http://schemas.openxmlformats.org/officeDocument/2006/relationships" type="ellipse" r:blip="">
                            <dgm:adjLst/>
                          </dgm:shape>
                          <dgm:presOf/>
                          <dgm:constrLst>
                            <dgm:constr type="w" refType="h"/>
                          </dgm:constrLst>
                        </dgm:layoutNode>
                      </dgm:layoutNode>
                    </dgm:forEach>
                  </dgm:if>
                  <dgm:else name="Name38">
                    <dgm:forEach name="Name39" axis="followSib" ptType="sibTrans" cnt="1">
                      <dgm:layoutNode name="smCircle" styleLbl="vennNode1">
                        <dgm:alg type="sp"/>
                        <dgm:shape xmlns:r="http://schemas.openxmlformats.org/officeDocument/2006/relationships" type="ellipse" r:blip="">
                          <dgm:adjLst/>
                        </dgm:shape>
                        <dgm:presOf/>
                        <dgm:constrLst>
                          <dgm:constr type="w" refType="h"/>
                        </dgm:constrLst>
                      </dgm:layoutNode>
                    </dgm:forEach>
                  </dgm:else>
                </dgm:choose>
              </dgm:forEach>
            </dgm:layoutNode>
          </dgm:layoutNode>
          <dgm:choose name="Name40">
            <dgm:if name="Name41" axis="followSib ch" ptType="node node" cnt="1 0" func="cnt" op="gte" val="1">
              <dgm:layoutNode name="overlap">
                <dgm:alg type="sp"/>
                <dgm:shape xmlns:r="http://schemas.openxmlformats.org/officeDocument/2006/relationships" r:blip="">
                  <dgm:adjLst/>
                </dgm:shape>
                <dgm:presOf/>
              </dgm:layoutNode>
            </dgm:if>
            <dgm:else name="Name42"/>
          </dgm:choose>
        </dgm:if>
        <dgm:else name="Name43">
          <dgm:layoutNode name="noChildren">
            <dgm:alg type="composite"/>
            <dgm:choose name="Name44">
              <dgm:if name="Name45" func="var" arg="dir" op="equ" val="norm">
                <dgm:constrLst>
                  <dgm:constr type="l" for="ch" forName="gap"/>
                  <dgm:constr type="w" for="ch" forName="gap" refType="w" fact="0.043"/>
                  <dgm:constr type="h" for="ch" forName="gap" refType="h"/>
                  <dgm:constr type="t" for="ch" forName="gap"/>
                  <dgm:constr type="l" for="ch" forName="medCircle2" refType="r" refFor="ch" refForName="gap"/>
                  <dgm:constr type="w" for="ch" forName="medCircle2" refType="h" refFor="ch" refForName="medCircle2"/>
                  <dgm:constr type="t" for="ch" forName="medCircle2"/>
                  <dgm:constr type="h" for="ch" forName="medCircle2" refType="h"/>
                  <dgm:constr type="l" for="ch" forName="txLvlOnly1" refType="ctrX" refFor="ch" refForName="medCircle2"/>
                  <dgm:constr type="r" for="ch" forName="txLvlOnly1" refType="w"/>
                  <dgm:constr type="h" for="ch" forName="txLvlOnly1" refType="h"/>
                  <dgm:constr type="t" for="ch" forName="txLvlOnly1"/>
                </dgm:constrLst>
              </dgm:if>
              <dgm:else name="Name46">
                <dgm:constrLst>
                  <dgm:constr type="r" for="ch" forName="gap" refType="w"/>
                  <dgm:constr type="w" for="ch" forName="gap" refType="w" fact="0.043"/>
                  <dgm:constr type="h" for="ch" forName="gap" refType="h"/>
                  <dgm:constr type="t" for="ch" forName="gap"/>
                  <dgm:constr type="r" for="ch" forName="medCircle2" refType="l" refFor="ch" refForName="gap"/>
                  <dgm:constr type="w" for="ch" forName="medCircle2" refType="h" refFor="ch" refForName="medCircle2"/>
                  <dgm:constr type="t" for="ch" forName="medCircle2"/>
                  <dgm:constr type="h" for="ch" forName="medCircle2" refType="h"/>
                  <dgm:constr type="l" for="ch" forName="txLvlOnly1"/>
                  <dgm:constr type="r" for="ch" forName="txLvlOnly1" refType="ctrX" refFor="ch" refForName="medCircle2"/>
                  <dgm:constr type="h" for="ch" forName="txLvlOnly1" refType="h"/>
                  <dgm:constr type="t" for="ch" forName="txLvlOnly1"/>
                </dgm:constrLst>
              </dgm:else>
            </dgm:choose>
            <dgm:layoutNode name="gap">
              <dgm:alg type="sp"/>
              <dgm:shape xmlns:r="http://schemas.openxmlformats.org/officeDocument/2006/relationships" r:blip="">
                <dgm:adjLst/>
              </dgm:shape>
              <dgm:presOf/>
            </dgm:layoutNode>
            <dgm:layoutNode name="medCircle2" styleLbl="vennNode1">
              <dgm:alg type="sp"/>
              <dgm:shape xmlns:r="http://schemas.openxmlformats.org/officeDocument/2006/relationships" type="ellipse" r:blip="">
                <dgm:adjLst/>
              </dgm:shape>
              <dgm:presOf/>
              <dgm:constrLst>
                <dgm:constr type="w" refType="h"/>
              </dgm:constrLst>
            </dgm:layoutNode>
            <dgm:layoutNode name="txLvlOnly1" styleLbl="revTx">
              <dgm:choose name="Name47">
                <dgm:if name="Name48" func="var" arg="dir" op="equ" val="norm">
                  <dgm:alg type="tx">
                    <dgm:param type="parTxLTRAlign" val="l"/>
                    <dgm:param type="parTxRTLAlign" val="l"/>
                  </dgm:alg>
                </dgm:if>
                <dgm:else name="Name49">
                  <dgm:alg type="tx">
                    <dgm:param type="parTxLTRAlign" val="r"/>
                    <dgm:param type="parTxRTLAlign" val="r"/>
                  </dgm:alg>
                </dgm:else>
              </dgm:choose>
              <dgm:shape xmlns:r="http://schemas.openxmlformats.org/officeDocument/2006/relationships" type="rect" r:blip="">
                <dgm:adjLst/>
              </dgm:shape>
              <dgm:presOf axis="self" ptType="node"/>
              <dgm:constrLst>
                <dgm:constr type="lMarg"/>
                <dgm:constr type="rMarg"/>
                <dgm:constr type="tMarg" refType="primFontSz" fact="0.1"/>
                <dgm:constr type="bMarg" refType="primFontSz" fact="0.1"/>
              </dgm:constrLst>
              <dgm:ruleLst>
                <dgm:rule type="primFontSz" val="5" fact="NaN" max="NaN"/>
              </dgm:ruleLst>
            </dgm:layoutNode>
          </dgm:layoutNode>
        </dgm:else>
      </dgm:choose>
    </dgm:forEach>
  </dgm:layoutNode>
</dgm:layoutDef>
</file>

<file path=ppt/diagrams/layout12.xml><?xml version="1.0" encoding="utf-8"?>
<dgm:layoutDef xmlns:dgm="http://schemas.openxmlformats.org/drawingml/2006/diagram" xmlns:a="http://schemas.openxmlformats.org/drawingml/2006/main" uniqueId="urn:microsoft.com/office/officeart/2005/8/layout/matrix1">
  <dgm:title val=""/>
  <dgm:desc val=""/>
  <dgm:catLst>
    <dgm:cat type="matrix" pri="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styleData>
  <dgm:clr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clrData>
  <dgm:layoutNode name="diagram">
    <dgm:varLst>
      <dgm:chMax val="1"/>
      <dgm:dir/>
      <dgm:animLvl val="ctr"/>
      <dgm:resizeHandles val="exact"/>
    </dgm:varLst>
    <dgm:alg type="composite"/>
    <dgm:shape xmlns:r="http://schemas.openxmlformats.org/officeDocument/2006/relationships" r:blip="">
      <dgm:adjLst/>
    </dgm:shape>
    <dgm:presOf/>
    <dgm:constrLst>
      <dgm:constr type="ctrX" for="ch" forName="matrix" refType="w" fact="0.5"/>
      <dgm:constr type="ctrY" for="ch" forName="matrix" refType="h" fact="0.5"/>
      <dgm:constr type="w" for="ch" forName="matrix" refType="w"/>
      <dgm:constr type="h" for="ch" forName="matrix" refType="h"/>
      <dgm:constr type="ctrX" for="ch" forName="centerTile" refType="w" fact="0.5"/>
      <dgm:constr type="ctrY" for="ch" forName="centerTile" refType="h" fact="0.5"/>
      <dgm:constr type="w" for="ch" forName="centerTile" refType="w" fact="0.3"/>
      <dgm:constr type="h" for="ch" forName="centerTile" refType="h" fact="0.25"/>
      <dgm:constr type="primFontSz" for="des" ptType="node" op="equ" val="65"/>
    </dgm:constrLst>
    <dgm:ruleLst/>
    <dgm:choose name="Name0">
      <dgm:if name="Name1" axis="ch" ptType="node" func="cnt" op="gte" val="1">
        <dgm:layoutNode name="matrix">
          <dgm:alg type="composite"/>
          <dgm:shape xmlns:r="http://schemas.openxmlformats.org/officeDocument/2006/relationships" r:blip="">
            <dgm:adjLst/>
          </dgm:shape>
          <dgm:presOf/>
          <dgm:constrLst>
            <dgm:constr type="l" for="ch" forName="tile1"/>
            <dgm:constr type="t" for="ch" forName="tile1"/>
            <dgm:constr type="r" for="ch" forName="tile1" refType="w" fact="0.5"/>
            <dgm:constr type="b" for="ch" forName="tile1" refType="h" fact="0.5"/>
            <dgm:constr type="l" for="ch" forName="tile1text" refType="l" refFor="ch" refForName="tile1"/>
            <dgm:constr type="t" for="ch" forName="tile1text" refType="t" refFor="ch" refForName="tile1"/>
            <dgm:constr type="w" for="ch" forName="tile1text" refType="w" refFor="ch" refForName="tile1"/>
            <dgm:constr type="h" for="ch" forName="tile1text" refType="h" refFor="ch" refForName="tile1" fact="0.75"/>
            <dgm:constr type="r" for="ch" forName="tile2" refType="w"/>
            <dgm:constr type="t" for="ch" forName="tile2"/>
            <dgm:constr type="l" for="ch" forName="tile2" refType="w" fact="0.5"/>
            <dgm:constr type="b" for="ch" forName="tile2" refType="h" fact="0.5"/>
            <dgm:constr type="r" for="ch" forName="tile2text" refType="r" refFor="ch" refForName="tile2"/>
            <dgm:constr type="t" for="ch" forName="tile2text" refType="t" refFor="ch" refForName="tile2"/>
            <dgm:constr type="w" for="ch" forName="tile2text" refType="w" refFor="ch" refForName="tile2"/>
            <dgm:constr type="h" for="ch" forName="tile2text" refType="h" refFor="ch" refForName="tile2" fact="0.75"/>
            <dgm:constr type="l" for="ch" forName="tile3"/>
            <dgm:constr type="b" for="ch" forName="tile3" refType="h"/>
            <dgm:constr type="r" for="ch" forName="tile3" refType="w" fact="0.5"/>
            <dgm:constr type="t" for="ch" forName="tile3" refType="h" fact="0.5"/>
            <dgm:constr type="l" for="ch" forName="tile3text" refType="l" refFor="ch" refForName="tile3"/>
            <dgm:constr type="b" for="ch" forName="tile3text" refType="b" refFor="ch" refForName="tile3"/>
            <dgm:constr type="w" for="ch" forName="tile3text" refType="w" refFor="ch" refForName="tile3"/>
            <dgm:constr type="h" for="ch" forName="tile3text" refType="h" refFor="ch" refForName="tile3" fact="0.75"/>
            <dgm:constr type="r" for="ch" forName="tile4" refType="w"/>
            <dgm:constr type="b" for="ch" forName="tile4" refType="h"/>
            <dgm:constr type="l" for="ch" forName="tile4" refType="w" fact="0.5"/>
            <dgm:constr type="t" for="ch" forName="tile4" refType="h" fact="0.5"/>
            <dgm:constr type="r" for="ch" forName="tile4text" refType="r" refFor="ch" refForName="tile4"/>
            <dgm:constr type="b" for="ch" forName="tile4text" refType="b" refFor="ch" refForName="tile4"/>
            <dgm:constr type="w" for="ch" forName="tile4text" refType="w" refFor="ch" refForName="tile4"/>
            <dgm:constr type="h" for="ch" forName="tile4text" refType="h" refFor="ch" refForName="tile4" fact="0.75"/>
          </dgm:constrLst>
          <dgm:ruleLst/>
          <dgm:layoutNode name="tile1" styleLbl="node1">
            <dgm:alg type="sp"/>
            <dgm:shape xmlns:r="http://schemas.openxmlformats.org/officeDocument/2006/relationships" rot="270" type="round1Rect" r:blip="">
              <dgm:adjLst/>
            </dgm:shape>
            <dgm:choose name="Name2">
              <dgm:if name="Name3" func="var" arg="dir" op="equ" val="norm">
                <dgm:presOf axis="ch ch desOrSelf" ptType="node node node" st="1 1 1" cnt="1 1 0"/>
              </dgm:if>
              <dgm:else name="Name4">
                <dgm:presOf axis="ch ch desOrSelf" ptType="node node node" st="1 2 1" cnt="1 1 0"/>
              </dgm:else>
            </dgm:choose>
            <dgm:constrLst/>
            <dgm:ruleLst/>
          </dgm:layoutNode>
          <dgm:layoutNode name="tile1text" styleLbl="node1">
            <dgm:varLst>
              <dgm:chMax val="0"/>
              <dgm:chPref val="0"/>
              <dgm:bulletEnabled val="1"/>
            </dgm:varLst>
            <dgm:choose name="Name5">
              <dgm:if name="Name6" axis="root des" func="maxDepth" op="gte" val="3">
                <dgm:alg type="tx">
                  <dgm:param type="txAnchorVert" val="t"/>
                  <dgm:param type="parTxLTRAlign" val="l"/>
                  <dgm:param type="parTxRTLAlign" val="r"/>
                </dgm:alg>
              </dgm:if>
              <dgm:else name="Name7">
                <dgm:alg type="tx"/>
              </dgm:else>
            </dgm:choose>
            <dgm:shape xmlns:r="http://schemas.openxmlformats.org/officeDocument/2006/relationships" rot="270" type="rect" r:blip="" hideGeom="1">
              <dgm:adjLst>
                <dgm:adj idx="1" val="0.2"/>
              </dgm:adjLst>
            </dgm:shape>
            <dgm:choose name="Name8">
              <dgm:if name="Name9" func="var" arg="dir" op="equ" val="norm">
                <dgm:presOf axis="ch ch desOrSelf" ptType="node node node" st="1 1 1" cnt="1 1 0"/>
              </dgm:if>
              <dgm:else name="Name10">
                <dgm:presOf axis="ch ch desOrSelf" ptType="node node node" st="1 2 1" cnt="1 1 0"/>
              </dgm:else>
            </dgm:choose>
            <dgm:constrLst/>
            <dgm:ruleLst>
              <dgm:rule type="primFontSz" val="5" fact="NaN" max="NaN"/>
            </dgm:ruleLst>
          </dgm:layoutNode>
          <dgm:layoutNode name="tile2" styleLbl="node1">
            <dgm:alg type="sp"/>
            <dgm:shape xmlns:r="http://schemas.openxmlformats.org/officeDocument/2006/relationships" type="round1Rect" r:blip="">
              <dgm:adjLst/>
            </dgm:shape>
            <dgm:choose name="Name11">
              <dgm:if name="Name12" func="var" arg="dir" op="equ" val="norm">
                <dgm:presOf axis="ch ch desOrSelf" ptType="node node node" st="1 2 1" cnt="1 1 0"/>
              </dgm:if>
              <dgm:else name="Name13">
                <dgm:presOf axis="ch ch desOrSelf" ptType="node node node" st="1 1 1" cnt="1 1 0"/>
              </dgm:else>
            </dgm:choose>
            <dgm:constrLst/>
            <dgm:ruleLst/>
          </dgm:layoutNode>
          <dgm:layoutNode name="tile2text" styleLbl="node1">
            <dgm:varLst>
              <dgm:chMax val="0"/>
              <dgm:chPref val="0"/>
              <dgm:bulletEnabled val="1"/>
            </dgm:varLst>
            <dgm:choose name="Name14">
              <dgm:if name="Name15" axis="root des" func="maxDepth" op="gte" val="3">
                <dgm:alg type="tx">
                  <dgm:param type="txAnchorVert" val="t"/>
                  <dgm:param type="parTxLTRAlign" val="l"/>
                  <dgm:param type="parTxRTLAlign" val="r"/>
                </dgm:alg>
              </dgm:if>
              <dgm:else name="Name16">
                <dgm:alg type="tx"/>
              </dgm:else>
            </dgm:choose>
            <dgm:shape xmlns:r="http://schemas.openxmlformats.org/officeDocument/2006/relationships" type="rect" r:blip="" hideGeom="1">
              <dgm:adjLst/>
            </dgm:shape>
            <dgm:choose name="Name17">
              <dgm:if name="Name18" func="var" arg="dir" op="equ" val="norm">
                <dgm:presOf axis="ch ch desOrSelf" ptType="node node node" st="1 2 1" cnt="1 1 0"/>
              </dgm:if>
              <dgm:else name="Name19">
                <dgm:presOf axis="ch ch desOrSelf" ptType="node node node" st="1 1 1" cnt="1 1 0"/>
              </dgm:else>
            </dgm:choose>
            <dgm:constrLst/>
            <dgm:ruleLst>
              <dgm:rule type="primFontSz" val="5" fact="NaN" max="NaN"/>
            </dgm:ruleLst>
          </dgm:layoutNode>
          <dgm:layoutNode name="tile3" styleLbl="node1">
            <dgm:alg type="sp"/>
            <dgm:shape xmlns:r="http://schemas.openxmlformats.org/officeDocument/2006/relationships" rot="180" type="round1Rect" r:blip="">
              <dgm:adjLst/>
            </dgm:shape>
            <dgm:choose name="Name20">
              <dgm:if name="Name21" func="var" arg="dir" op="equ" val="norm">
                <dgm:presOf axis="ch ch desOrSelf" ptType="node node node" st="1 3 1" cnt="1 1 0"/>
              </dgm:if>
              <dgm:else name="Name22">
                <dgm:presOf axis="ch ch desOrSelf" ptType="node node node" st="1 4 1" cnt="1 1 0"/>
              </dgm:else>
            </dgm:choose>
            <dgm:constrLst/>
            <dgm:ruleLst/>
          </dgm:layoutNode>
          <dgm:layoutNode name="tile3text" styleLbl="node1">
            <dgm:varLst>
              <dgm:chMax val="0"/>
              <dgm:chPref val="0"/>
              <dgm:bulletEnabled val="1"/>
            </dgm:varLst>
            <dgm:choose name="Name23">
              <dgm:if name="Name24" axis="root des" func="maxDepth" op="gte" val="3">
                <dgm:alg type="tx">
                  <dgm:param type="txAnchorVert" val="t"/>
                  <dgm:param type="parTxLTRAlign" val="l"/>
                  <dgm:param type="parTxRTLAlign" val="r"/>
                </dgm:alg>
              </dgm:if>
              <dgm:else name="Name25">
                <dgm:alg type="tx"/>
              </dgm:else>
            </dgm:choose>
            <dgm:shape xmlns:r="http://schemas.openxmlformats.org/officeDocument/2006/relationships" rot="180" type="rect" r:blip="" hideGeom="1">
              <dgm:adjLst/>
            </dgm:shape>
            <dgm:choose name="Name26">
              <dgm:if name="Name27" func="var" arg="dir" op="equ" val="norm">
                <dgm:presOf axis="ch ch desOrSelf" ptType="node node node" st="1 3 1" cnt="1 1 0"/>
              </dgm:if>
              <dgm:else name="Name28">
                <dgm:presOf axis="ch ch desOrSelf" ptType="node node node" st="1 4 1" cnt="1 1 0"/>
              </dgm:else>
            </dgm:choose>
            <dgm:constrLst/>
            <dgm:ruleLst>
              <dgm:rule type="primFontSz" val="5" fact="NaN" max="NaN"/>
            </dgm:ruleLst>
          </dgm:layoutNode>
          <dgm:layoutNode name="tile4" styleLbl="node1">
            <dgm:alg type="sp"/>
            <dgm:shape xmlns:r="http://schemas.openxmlformats.org/officeDocument/2006/relationships" rot="90" type="round1Rect" r:blip="">
              <dgm:adjLst/>
            </dgm:shape>
            <dgm:choose name="Name29">
              <dgm:if name="Name30" func="var" arg="dir" op="equ" val="norm">
                <dgm:presOf axis="ch ch desOrSelf" ptType="node node node" st="1 4 1" cnt="1 1 0"/>
              </dgm:if>
              <dgm:else name="Name31">
                <dgm:presOf axis="ch ch desOrSelf" ptType="node node node" st="1 3 1" cnt="1 1 0"/>
              </dgm:else>
            </dgm:choose>
            <dgm:constrLst/>
            <dgm:ruleLst/>
          </dgm:layoutNode>
          <dgm:layoutNode name="tile4text" styleLbl="node1">
            <dgm:varLst>
              <dgm:chMax val="0"/>
              <dgm:chPref val="0"/>
              <dgm:bulletEnabled val="1"/>
            </dgm:varLst>
            <dgm:choose name="Name32">
              <dgm:if name="Name33" axis="root des" func="maxDepth" op="gte" val="3">
                <dgm:alg type="tx">
                  <dgm:param type="txAnchorVert" val="t"/>
                  <dgm:param type="parTxLTRAlign" val="l"/>
                  <dgm:param type="parTxRTLAlign" val="r"/>
                </dgm:alg>
              </dgm:if>
              <dgm:else name="Name34">
                <dgm:alg type="tx"/>
              </dgm:else>
            </dgm:choose>
            <dgm:shape xmlns:r="http://schemas.openxmlformats.org/officeDocument/2006/relationships" rot="90" type="rect" r:blip="" hideGeom="1">
              <dgm:adjLst/>
            </dgm:shape>
            <dgm:choose name="Name35">
              <dgm:if name="Name36" func="var" arg="dir" op="equ" val="norm">
                <dgm:presOf axis="ch ch desOrSelf" ptType="node node node" st="1 4 1" cnt="1 1 0"/>
              </dgm:if>
              <dgm:else name="Name37">
                <dgm:presOf axis="ch ch desOrSelf" ptType="node node node" st="1 3 1" cnt="1 1 0"/>
              </dgm:else>
            </dgm:choose>
            <dgm:constrLst/>
            <dgm:ruleLst>
              <dgm:rule type="primFontSz" val="5" fact="NaN" max="NaN"/>
            </dgm:ruleLst>
          </dgm:layoutNode>
        </dgm:layoutNode>
        <dgm:layoutNode name="centerTile" styleLbl="fgShp">
          <dgm:varLst>
            <dgm:chMax val="0"/>
            <dgm:chPref val="0"/>
          </dgm:varLst>
          <dgm:alg type="tx"/>
          <dgm:shape xmlns:r="http://schemas.openxmlformats.org/officeDocument/2006/relationships" type="roundRect" r:blip="">
            <dgm:adjLst/>
          </dgm:shape>
          <dgm:presOf axis="ch" ptType="node" cnt="1"/>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8"/>
    </dgm:choose>
  </dgm:layoutNode>
</dgm:layoutDef>
</file>

<file path=ppt/diagrams/layout13.xml><?xml version="1.0" encoding="utf-8"?>
<dgm:layoutDef xmlns:dgm="http://schemas.openxmlformats.org/drawingml/2006/diagram" xmlns:a="http://schemas.openxmlformats.org/drawingml/2006/main" uniqueId="urn:microsoft.com/office/officeart/2008/layout/SquareAccentList">
  <dgm:title val=""/>
  <dgm:desc val=""/>
  <dgm:catLst>
    <dgm:cat type="list" pri="5500"/>
  </dgm:catLst>
  <dgm:sampData>
    <dgm:dataModel>
      <dgm:ptLst>
        <dgm:pt modelId="0" type="doc"/>
        <dgm:pt modelId="10">
          <dgm:prSet phldr="1"/>
        </dgm:pt>
        <dgm:pt modelId="11">
          <dgm:prSet phldr="1"/>
        </dgm:pt>
        <dgm:pt modelId="12">
          <dgm:prSet phldr="1"/>
        </dgm:pt>
        <dgm:pt modelId="13">
          <dgm:prSet phldr="1"/>
        </dgm:pt>
        <dgm:pt modelId="20">
          <dgm:prSet phldr="1"/>
        </dgm:pt>
        <dgm:pt modelId="21">
          <dgm:prSet phldr="1"/>
        </dgm:pt>
        <dgm:pt modelId="22">
          <dgm:prSet phldr="1"/>
        </dgm:pt>
        <dgm:pt modelId="23">
          <dgm:prSet phldr="1"/>
        </dgm:pt>
      </dgm:ptLst>
      <dgm:cxnLst>
        <dgm:cxn modelId="1" srcId="0" destId="10" srcOrd="0" destOrd="0"/>
        <dgm:cxn modelId="2" srcId="10" destId="11" srcOrd="0" destOrd="0"/>
        <dgm:cxn modelId="3" srcId="10" destId="12" srcOrd="1" destOrd="0"/>
        <dgm:cxn modelId="4" srcId="10" destId="13" srcOrd="2" destOrd="0"/>
        <dgm:cxn modelId="5" srcId="0" destId="20" srcOrd="0" destOrd="0"/>
        <dgm:cxn modelId="6" srcId="20" destId="21" srcOrd="0" destOrd="0"/>
        <dgm:cxn modelId="7" srcId="20" destId="22" srcOrd="1" destOrd="0"/>
        <dgm:cxn modelId="8" srcId="20" destId="23" srcOrd="2" destOrd="0"/>
      </dgm:cxnLst>
      <dgm:bg/>
      <dgm:whole/>
    </dgm:dataModel>
  </dgm:sampData>
  <dgm:styleData>
    <dgm:dataModel>
      <dgm:ptLst>
        <dgm:pt modelId="0" type="doc"/>
        <dgm:pt modelId="10">
          <dgm:prSet phldr="1"/>
        </dgm:pt>
        <dgm:pt modelId="11">
          <dgm:prSet phldr="1"/>
        </dgm:pt>
        <dgm:pt modelId="12">
          <dgm:prSet phldr="1"/>
        </dgm:pt>
        <dgm:pt modelId="13">
          <dgm:prSet phldr="1"/>
        </dgm:pt>
        <dgm:pt modelId="20">
          <dgm:prSet phldr="1"/>
        </dgm:pt>
        <dgm:pt modelId="21">
          <dgm:prSet phldr="1"/>
        </dgm:pt>
        <dgm:pt modelId="22">
          <dgm:prSet phldr="1"/>
        </dgm:pt>
        <dgm:pt modelId="23">
          <dgm:prSet phldr="1"/>
        </dgm:pt>
      </dgm:ptLst>
      <dgm:cxnLst>
        <dgm:cxn modelId="1" srcId="0" destId="10" srcOrd="0" destOrd="0"/>
        <dgm:cxn modelId="2" srcId="10" destId="11" srcOrd="0" destOrd="0"/>
        <dgm:cxn modelId="3" srcId="10" destId="12" srcOrd="1" destOrd="0"/>
        <dgm:cxn modelId="4" srcId="10" destId="13" srcOrd="2" destOrd="0"/>
        <dgm:cxn modelId="5" srcId="0" destId="20" srcOrd="0" destOrd="0"/>
        <dgm:cxn modelId="6" srcId="20" destId="21" srcOrd="0" destOrd="0"/>
        <dgm:cxn modelId="7" srcId="20" destId="22" srcOrd="1" destOrd="0"/>
        <dgm:cxn modelId="8" srcId="20" destId="23" srcOrd="2"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20">
          <dgm:prSet phldr="1"/>
        </dgm:pt>
        <dgm:pt modelId="21">
          <dgm:prSet phldr="1"/>
        </dgm:pt>
        <dgm:pt modelId="22">
          <dgm:prSet phldr="1"/>
        </dgm:pt>
        <dgm:pt modelId="23">
          <dgm:prSet phldr="1"/>
        </dgm:pt>
      </dgm:ptLst>
      <dgm:cxnLst>
        <dgm:cxn modelId="1" srcId="0" destId="10" srcOrd="0" destOrd="0"/>
        <dgm:cxn modelId="2" srcId="10" destId="11" srcOrd="0" destOrd="0"/>
        <dgm:cxn modelId="3" srcId="10" destId="12" srcOrd="1" destOrd="0"/>
        <dgm:cxn modelId="4" srcId="10" destId="13" srcOrd="2" destOrd="0"/>
        <dgm:cxn modelId="5" srcId="0" destId="20" srcOrd="0" destOrd="0"/>
        <dgm:cxn modelId="6" srcId="20" destId="21" srcOrd="0" destOrd="0"/>
        <dgm:cxn modelId="7" srcId="20" destId="22" srcOrd="1" destOrd="0"/>
        <dgm:cxn modelId="8" srcId="20" destId="23" srcOrd="2" destOrd="0"/>
      </dgm:cxnLst>
      <dgm:bg/>
      <dgm:whole/>
    </dgm:dataModel>
  </dgm:clrData>
  <dgm:layoutNode name="layout">
    <dgm:varLst>
      <dgm:chMax/>
      <dgm:chPref/>
      <dgm:dir/>
      <dgm:resizeHandles/>
    </dgm:varLst>
    <dgm:choose name="Name0">
      <dgm:if name="Name1" func="var" arg="dir" op="equ" val="norm">
        <dgm:alg type="hierChild">
          <dgm:param type="linDir" val="fromL"/>
          <dgm:param type="vertAlign" val="t"/>
          <dgm:param type="nodeVertAlign" val="t"/>
          <dgm:param type="horzAlign" val="ctr"/>
          <dgm:param type="fallback" val="1D"/>
        </dgm:alg>
      </dgm:if>
      <dgm:else name="Name2">
        <dgm:alg type="hierChild">
          <dgm:param type="linDir" val="fromR"/>
          <dgm:param type="vertAlign" val="t"/>
          <dgm:param type="nodeVertAlign" val="t"/>
          <dgm:param type="horzAlign" val="ctr"/>
          <dgm:param type="fallback" val="1D"/>
        </dgm:alg>
      </dgm:else>
    </dgm:choose>
    <dgm:shape xmlns:r="http://schemas.openxmlformats.org/officeDocument/2006/relationships" r:blip="">
      <dgm:adjLst/>
    </dgm:shape>
    <dgm:presOf/>
    <dgm:constrLst>
      <dgm:constr type="primFontSz" for="des" forName="Parent" op="equ" val="65"/>
      <dgm:constr type="primFontSz" for="des" forName="Child" op="equ" val="65"/>
      <dgm:constr type="primFontSz" for="des" forName="Child" refType="primFontSz" refFor="des" refForName="Parent" op="lte"/>
      <dgm:constr type="w" for="des" forName="rootComposite" refType="h" refFor="des" refForName="rootComposite" fact="3.0396"/>
      <dgm:constr type="h" for="des" forName="rootComposite" refType="h"/>
      <dgm:constr type="w" for="des" forName="childComposite" refType="w" refFor="des" refForName="rootComposite"/>
      <dgm:constr type="h" for="des" forName="childComposite" refType="h" refFor="des" refForName="rootComposite" fact="0.5205"/>
      <dgm:constr type="sibSp" refType="w" refFor="des" refForName="rootComposite" fact="0.05"/>
      <dgm:constr type="sp" for="des" forName="root" refType="h" refFor="des" refForName="childComposite" fact="0.2855"/>
    </dgm:constrLst>
    <dgm:ruleLst/>
    <dgm:forEach name="Name3" axis="ch">
      <dgm:forEach name="Name4" axis="self" ptType="node" cnt="1">
        <dgm:layoutNode name="root">
          <dgm:varLst>
            <dgm:chMax/>
            <dgm:chPref/>
          </dgm:varLst>
          <dgm:alg type="hierRoot">
            <dgm:param type="hierAlign" val="tL"/>
          </dgm:alg>
          <dgm:shape xmlns:r="http://schemas.openxmlformats.org/officeDocument/2006/relationships" r:blip="">
            <dgm:adjLst/>
          </dgm:shape>
          <dgm:presOf/>
          <dgm:constrLst/>
          <dgm:ruleLst/>
          <dgm:layoutNode name="rootComposite">
            <dgm:varLst/>
            <dgm:alg type="composite"/>
            <dgm:shape xmlns:r="http://schemas.openxmlformats.org/officeDocument/2006/relationships" r:blip="">
              <dgm:adjLst/>
            </dgm:shape>
            <dgm:presOf axis="self" ptType="node" cnt="1"/>
            <dgm:choose name="Name5">
              <dgm:if name="Name6" func="var" arg="dir" op="equ" val="norm">
                <dgm:constrLst>
                  <dgm:constr type="l" for="ch" forName="Parent" refType="w" fact="0"/>
                  <dgm:constr type="t" for="ch" forName="Parent" refType="h" fact="0"/>
                  <dgm:constr type="w" for="ch" forName="Parent" refType="w"/>
                  <dgm:constr type="h" for="ch" forName="Parent" refType="h" fact="0.6424"/>
                  <dgm:constr type="l" for="ch" forName="ParentAccent" refType="w" fact="0"/>
                  <dgm:constr type="b" for="ch" forName="ParentAccent" refType="h"/>
                  <dgm:constr type="w" for="ch" forName="ParentAccent" refType="w"/>
                  <dgm:constr type="h" for="ch" forName="ParentAccent" refType="h" fact="0.3576"/>
                  <dgm:constr type="l" for="ch" forName="ParentSmallAccent" refType="w" fact="0"/>
                  <dgm:constr type="b" for="ch" forName="ParentSmallAccent" refType="h"/>
                  <dgm:constr type="w" for="ch" forName="ParentSmallAccent" refType="h" fact="0.2233"/>
                  <dgm:constr type="h" for="ch" forName="ParentSmallAccent" refType="h" fact="0.2233"/>
                </dgm:constrLst>
              </dgm:if>
              <dgm:else name="Name7">
                <dgm:constrLst>
                  <dgm:constr type="l" for="ch" forName="Parent" refType="w" fact="0"/>
                  <dgm:constr type="t" for="ch" forName="Parent" refType="h" fact="0"/>
                  <dgm:constr type="w" for="ch" forName="Parent" refType="w"/>
                  <dgm:constr type="h" for="ch" forName="Parent" refType="h" fact="0.6424"/>
                  <dgm:constr type="l" for="ch" forName="ParentAccent" refType="w" fact="0"/>
                  <dgm:constr type="b" for="ch" forName="ParentAccent" refType="h"/>
                  <dgm:constr type="w" for="ch" forName="ParentAccent" refType="w"/>
                  <dgm:constr type="h" for="ch" forName="ParentAccent" refType="h" fact="0.3576"/>
                  <dgm:constr type="r" for="ch" forName="ParentSmallAccent" refType="w"/>
                  <dgm:constr type="b" for="ch" forName="ParentSmallAccent" refType="h"/>
                  <dgm:constr type="w" for="ch" forName="ParentSmallAccent" refType="h" fact="0.2233"/>
                  <dgm:constr type="h" for="ch" forName="ParentSmallAccent" refType="h" fact="0.2233"/>
                </dgm:constrLst>
              </dgm:else>
            </dgm:choose>
            <dgm:ruleLst/>
            <dgm:layoutNode name="ParentAccent" styleLbl="alignNode1">
              <dgm:alg type="sp"/>
              <dgm:shape xmlns:r="http://schemas.openxmlformats.org/officeDocument/2006/relationships" type="rect" r:blip="">
                <dgm:adjLst/>
              </dgm:shape>
              <dgm:presOf/>
            </dgm:layoutNode>
            <dgm:layoutNode name="ParentSmallAccent" styleLbl="fgAcc1">
              <dgm:alg type="sp"/>
              <dgm:shape xmlns:r="http://schemas.openxmlformats.org/officeDocument/2006/relationships" type="rect" r:blip="">
                <dgm:adjLst/>
              </dgm:shape>
              <dgm:presOf/>
            </dgm:layoutNode>
            <dgm:layoutNode name="Parent" styleLbl="revTx">
              <dgm:varLst>
                <dgm:chMax/>
                <dgm:chPref val="4"/>
                <dgm:bulletEnabled val="1"/>
              </dgm:varLst>
              <dgm:choose name="Name8">
                <dgm:if name="Name9" func="var" arg="dir" op="equ" val="norm">
                  <dgm:alg type="tx">
                    <dgm:param type="txAnchorVertCh" val="mid"/>
                    <dgm:param type="parTxLTRAlign" val="l"/>
                  </dgm:alg>
                </dgm:if>
                <dgm:else name="Name10">
                  <dgm:alg type="tx">
                    <dgm:param type="txAnchorVertCh" val="mid"/>
                    <dgm:param type="parTxLTRAlign" val="r"/>
                  </dgm:alg>
                </dgm:else>
              </dgm:choose>
              <dgm:shape xmlns:r="http://schemas.openxmlformats.org/officeDocument/2006/relationships" type="rect" r:blip="">
                <dgm:adjLst/>
              </dgm:shape>
              <dgm:presOf axis="self" ptType="node"/>
              <dgm:constrLst>
                <dgm:constr type="tMarg" refType="primFontSz" fact="0.1"/>
                <dgm:constr type="bMarg" refType="primFontSz" fact="0.1"/>
                <dgm:constr type="lMarg" refType="primFontSz" fact="0.15"/>
                <dgm:constr type="rMarg" refType="primFontSz" fact="0.15"/>
              </dgm:constrLst>
              <dgm:ruleLst>
                <dgm:rule type="primFontSz" val="5" fact="NaN" max="NaN"/>
                <dgm:rule type="primFontSz" val="65" fact="NaN" max="NaN"/>
              </dgm:ruleLst>
            </dgm:layoutNode>
          </dgm:layoutNode>
          <dgm:layoutNode name="childShape">
            <dgm:varLst>
              <dgm:chMax val="0"/>
              <dgm:chPref val="0"/>
            </dgm:varLst>
            <dgm:alg type="hierChild">
              <dgm:param type="chAlign" val="r"/>
              <dgm:param type="linDir" val="fromT"/>
              <dgm:param type="fallback" val="2D"/>
            </dgm:alg>
            <dgm:shape xmlns:r="http://schemas.openxmlformats.org/officeDocument/2006/relationships" r:blip="">
              <dgm:adjLst/>
            </dgm:shape>
            <dgm:presOf/>
            <dgm:constrLst/>
            <dgm:ruleLst/>
            <dgm:forEach name="Name11" axis="ch">
              <dgm:forEach name="Name12" axis="self" ptType="node">
                <dgm:layoutNode name="childComposite">
                  <dgm:varLst>
                    <dgm:chMax val="0"/>
                    <dgm:chPref val="0"/>
                  </dgm:varLst>
                  <dgm:alg type="composite"/>
                  <dgm:shape xmlns:r="http://schemas.openxmlformats.org/officeDocument/2006/relationships" r:blip="">
                    <dgm:adjLst/>
                  </dgm:shape>
                  <dgm:presOf/>
                  <dgm:choose name="Name13">
                    <dgm:if name="Name14" func="var" arg="dir" op="equ" val="norm">
                      <dgm:constrLst>
                        <dgm:constr type="w" for="ch" forName="ChildAccent" refType="h" fact="0.429"/>
                        <dgm:constr type="h" for="ch" forName="ChildAccent" refType="h" fact="0.429"/>
                        <dgm:constr type="l" for="ch" forName="ChildAccent" refType="w" fact="0"/>
                        <dgm:constr type="t" for="ch" forName="ChildAccent" refType="h" fact="0.2855"/>
                        <dgm:constr type="w" for="ch" forName="Child" refType="w" fact="0.93"/>
                        <dgm:constr type="h" for="ch" forName="Child" refType="h"/>
                        <dgm:constr type="l" for="ch" forName="Child" refType="w" fact="0.07"/>
                        <dgm:constr type="t" for="ch" forName="Child" refType="h" fact="0"/>
                      </dgm:constrLst>
                    </dgm:if>
                    <dgm:else name="Name15">
                      <dgm:constrLst>
                        <dgm:constr type="w" for="ch" forName="ChildAccent" refType="h" fact="0.429"/>
                        <dgm:constr type="h" for="ch" forName="ChildAccent" refType="h" fact="0.429"/>
                        <dgm:constr type="r" for="ch" forName="ChildAccent" refType="w"/>
                        <dgm:constr type="t" for="ch" forName="ChildAccent" refType="h" fact="0.2855"/>
                        <dgm:constr type="w" for="ch" forName="Child" refType="w" fact="0.93"/>
                        <dgm:constr type="h" for="ch" forName="Child" refType="h"/>
                        <dgm:constr type="r" for="ch" forName="Child" refType="w" fact="0.93"/>
                        <dgm:constr type="t" for="ch" forName="Child" refType="h" fact="0"/>
                      </dgm:constrLst>
                    </dgm:else>
                  </dgm:choose>
                  <dgm:ruleLst/>
                  <dgm:layoutNode name="ChildAccent" styleLbl="solidFgAcc1">
                    <dgm:alg type="sp"/>
                    <dgm:shape xmlns:r="http://schemas.openxmlformats.org/officeDocument/2006/relationships" type="rect" r:blip="">
                      <dgm:adjLst/>
                    </dgm:shape>
                    <dgm:presOf/>
                  </dgm:layoutNode>
                  <dgm:layoutNode name="Child" styleLbl="revTx">
                    <dgm:varLst>
                      <dgm:chMax val="0"/>
                      <dgm:chPref val="0"/>
                      <dgm:bulletEnabled val="1"/>
                    </dgm:varLst>
                    <dgm:choose name="Name16">
                      <dgm:if name="Name17" func="var" arg="dir" op="equ" val="norm">
                        <dgm:alg type="tx">
                          <dgm:param type="txAnchorVertCh" val="mid"/>
                          <dgm:param type="parTxLTRAlign" val="l"/>
                        </dgm:alg>
                      </dgm:if>
                      <dgm:else name="Name18">
                        <dgm:alg type="tx">
                          <dgm:param type="txAnchorVertCh" val="mid"/>
                          <dgm:param type="parTxLTRAlign" val="r"/>
                        </dgm:alg>
                      </dgm:else>
                    </dgm:choose>
                    <dgm:shape xmlns:r="http://schemas.openxmlformats.org/officeDocument/2006/relationships" type="rect" r:blip="">
                      <dgm:adjLst/>
                    </dgm:shape>
                    <dgm:presOf axis="desOrSelf" ptType="node node"/>
                    <dgm:ruleLst>
                      <dgm:rule type="primFontSz" val="5" fact="NaN" max="NaN"/>
                    </dgm:ruleLst>
                  </dgm:layoutNode>
                </dgm:layoutNode>
              </dgm:forEach>
            </dgm:forEach>
          </dgm:layoutNode>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layout15.xml><?xml version="1.0" encoding="utf-8"?>
<dgm:layoutDef xmlns:dgm="http://schemas.openxmlformats.org/drawingml/2006/diagram" xmlns:a="http://schemas.openxmlformats.org/drawingml/2006/main" uniqueId="urn:microsoft.com/office/officeart/2005/8/layout/funnel1">
  <dgm:title val=""/>
  <dgm:desc val=""/>
  <dgm:catLst>
    <dgm:cat type="relationship" pri="2000"/>
    <dgm:cat type="process" pri="27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4"/>
      <dgm:resizeHandles val="exact"/>
    </dgm:varLst>
    <dgm:alg type="composite">
      <dgm:param type="ar" val="1.25"/>
    </dgm:alg>
    <dgm:shape xmlns:r="http://schemas.openxmlformats.org/officeDocument/2006/relationships" r:blip="">
      <dgm:adjLst/>
    </dgm:shape>
    <dgm:presOf/>
    <dgm:choose name="Name1">
      <dgm:if name="Name2" axis="ch" ptType="node" func="cnt" op="equ" val="2">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w" for="ch" forName="item1" refType="w" fact="0.35"/>
          <dgm:constr type="h" for="ch" forName="item1" refType="w" fact="0.35"/>
          <dgm:constr type="t" for="ch" forName="item1" refType="h" fact="0.05"/>
          <dgm:constr type="l" for="ch" forName="item1" refType="w" fact="0.125"/>
          <dgm:constr type="primFontSz" for="ch" forName="item1" op="equ" val="65"/>
          <dgm:constr type="w" for="ch" forName="funnel" refType="w" fact="0.7"/>
          <dgm:constr type="h" for="ch" forName="funnel" refType="h" fact="0.7"/>
          <dgm:constr type="t" for="ch" forName="funnel"/>
          <dgm:constr type="l" for="ch" forName="funnel"/>
        </dgm:constrLst>
      </dgm:if>
      <dgm:else name="Name3">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primFontSz" for="ch" forName="rectangle" val="65"/>
          <dgm:constr type="w" for="ch" forName="item1" refType="w" fact="0.225"/>
          <dgm:constr type="h" for="ch" forName="item1" refType="w" fact="0.225"/>
          <dgm:constr type="t" for="ch" forName="item1" refType="h" fact="0.336"/>
          <dgm:constr type="l" for="ch" forName="item1" refType="w" fact="0.261"/>
          <dgm:constr type="primFontSz" for="ch" forName="item1" val="65"/>
          <dgm:constr type="w" for="ch" forName="item2" refType="w" fact="0.225"/>
          <dgm:constr type="h" for="ch" forName="item2" refType="w" fact="0.225"/>
          <dgm:constr type="t" for="ch" forName="item2" refType="h" fact="0.125"/>
          <dgm:constr type="l" for="ch" forName="item2" refType="w" fact="0.1"/>
          <dgm:constr type="primFontSz" for="ch" forName="item2" refType="primFontSz" refFor="ch" refForName="item1" op="equ"/>
          <dgm:constr type="w" for="ch" forName="item3" refType="w" fact="0.225"/>
          <dgm:constr type="h" for="ch" forName="item3" refType="w" fact="0.225"/>
          <dgm:constr type="t" for="ch" forName="item3" refType="h" fact="0.057"/>
          <dgm:constr type="l" for="ch" forName="item3" refType="w" fact="0.33"/>
          <dgm:constr type="primFontSz" for="ch" forName="item3" refType="primFontSz" refFor="ch" refForName="item1" op="equ"/>
          <dgm:constr type="w" for="ch" forName="funnel" refType="w" fact="0.7"/>
          <dgm:constr type="h" for="ch" forName="funnel" refType="h" fact="0.7"/>
          <dgm:constr type="t" for="ch" forName="funnel"/>
          <dgm:constr type="l" for="ch" forName="funnel"/>
        </dgm:constrLst>
      </dgm:else>
    </dgm:choose>
    <dgm:ruleLst/>
    <dgm:choose name="Name4">
      <dgm:if name="Name5" axis="ch" ptType="node" func="cnt" op="gte" val="1">
        <dgm:layoutNode name="ellipse" styleLbl="trBgShp">
          <dgm:alg type="sp"/>
          <dgm:shape xmlns:r="http://schemas.openxmlformats.org/officeDocument/2006/relationships" type="ellipse" r:blip="">
            <dgm:adjLst/>
          </dgm:shape>
          <dgm:presOf/>
          <dgm:constrLst/>
          <dgm:ruleLst/>
        </dgm:layoutNode>
        <dgm:layoutNode name="arrow1" styleLbl="fgShp">
          <dgm:alg type="sp"/>
          <dgm:shape xmlns:r="http://schemas.openxmlformats.org/officeDocument/2006/relationships" type="downArrow" r:blip="">
            <dgm:adjLst/>
          </dgm:shape>
          <dgm:presOf/>
          <dgm:constrLst/>
          <dgm:ruleLst/>
        </dgm:layoutNode>
        <dgm:layoutNode name="rectangle" styleLbl="revTx">
          <dgm:varLst>
            <dgm:bulletEnabled val="1"/>
          </dgm:varLst>
          <dgm:alg type="tx">
            <dgm:param type="txAnchorHorzCh" val="ctr"/>
          </dgm:alg>
          <dgm:shape xmlns:r="http://schemas.openxmlformats.org/officeDocument/2006/relationships" type="rect" r:blip="">
            <dgm:adjLst/>
          </dgm:shape>
          <dgm:choose name="Name6">
            <dgm:if name="Name7" axis="ch" ptType="node" func="cnt" op="equ" val="1">
              <dgm:presOf axis="ch desOrSelf" ptType="node node" st="1 1" cnt="1 0"/>
            </dgm:if>
            <dgm:if name="Name8" axis="ch" ptType="node" func="cnt" op="equ" val="2">
              <dgm:presOf axis="ch desOrSelf" ptType="node node" st="2 1" cnt="1 0"/>
            </dgm:if>
            <dgm:if name="Name9" axis="ch" ptType="node" func="cnt" op="equ" val="3">
              <dgm:presOf axis="ch desOrSelf" ptType="node node" st="3 1" cnt="1 0"/>
            </dgm:if>
            <dgm:else name="Name10">
              <dgm:presOf axis="ch desOrSelf" ptType="node node" st="4 1" cnt="1 0"/>
            </dgm:else>
          </dgm:choose>
          <dgm:constrLst/>
          <dgm:ruleLst>
            <dgm:rule type="primFontSz" val="5" fact="NaN" max="NaN"/>
          </dgm:ruleLst>
        </dgm:layoutNode>
        <dgm:forEach name="Name11" axis="ch" ptType="node" st="2" cnt="1">
          <dgm:layoutNode name="item1" styleLbl="node1">
            <dgm:varLst>
              <dgm:bulletEnabled val="1"/>
            </dgm:varLst>
            <dgm:alg type="tx">
              <dgm:param type="txAnchorVertCh" val="mid"/>
            </dgm:alg>
            <dgm:shape xmlns:r="http://schemas.openxmlformats.org/officeDocument/2006/relationships" type="ellipse" r:blip="">
              <dgm:adjLst/>
            </dgm:shape>
            <dgm:choose name="Name12">
              <dgm:if name="Name13" axis="root ch" ptType="all node" func="cnt" op="equ" val="1">
                <dgm:presOf/>
              </dgm:if>
              <dgm:if name="Name14" axis="root ch" ptType="all node" func="cnt" op="equ" val="2">
                <dgm:presOf axis="root ch desOrSelf" ptType="all node node" st="1 1 1" cnt="0 1 0"/>
              </dgm:if>
              <dgm:if name="Name15" axis="root ch" ptType="all node" func="cnt" op="equ" val="3">
                <dgm:presOf axis="root ch desOrSelf" ptType="all node node" st="1 2 1" cnt="0 1 0"/>
              </dgm:if>
              <dgm:else name="Name16">
                <dgm:presOf axis="root ch desOrSelf" ptType="all node node" st="1 3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17" axis="ch" ptType="node" st="3" cnt="1">
          <dgm:layoutNode name="item2" styleLbl="node1">
            <dgm:varLst>
              <dgm:bulletEnabled val="1"/>
            </dgm:varLst>
            <dgm:alg type="tx">
              <dgm:param type="txAnchorVertCh" val="mid"/>
            </dgm:alg>
            <dgm:shape xmlns:r="http://schemas.openxmlformats.org/officeDocument/2006/relationships" type="ellipse" r:blip="">
              <dgm:adjLst/>
            </dgm:shape>
            <dgm:choose name="Name18">
              <dgm:if name="Name19" axis="root ch" ptType="all node" func="cnt" op="equ" val="1">
                <dgm:presOf/>
              </dgm:if>
              <dgm:if name="Name20" axis="root ch" ptType="all node" func="cnt" op="equ" val="2">
                <dgm:presOf/>
              </dgm:if>
              <dgm:if name="Name21" axis="root ch" ptType="all node" func="cnt" op="equ" val="3">
                <dgm:presOf axis="root ch desOrSelf" ptType="all node node" st="1 1 1" cnt="0 1 0"/>
              </dgm:if>
              <dgm:else name="Name22">
                <dgm:presOf axis="root ch desOrSelf" ptType="all node node" st="1 2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23" axis="ch" ptType="node" st="4" cnt="1">
          <dgm:layoutNode name="item3" styleLbl="node1">
            <dgm:varLst>
              <dgm:bulletEnabled val="1"/>
            </dgm:varLst>
            <dgm:alg type="tx">
              <dgm:param type="txAnchorVertCh" val="mid"/>
            </dgm:alg>
            <dgm:shape xmlns:r="http://schemas.openxmlformats.org/officeDocument/2006/relationships" type="ellipse" r:blip="">
              <dgm:adjLst/>
            </dgm:shape>
            <dgm:choose name="Name24">
              <dgm:if name="Name25" axis="root ch" ptType="all node" func="cnt" op="equ" val="1">
                <dgm:presOf/>
              </dgm:if>
              <dgm:if name="Name26" axis="root ch" ptType="all node" func="cnt" op="equ" val="2">
                <dgm:presOf/>
              </dgm:if>
              <dgm:if name="Name27" axis="root ch" ptType="all node" func="cnt" op="equ" val="3">
                <dgm:presOf/>
              </dgm:if>
              <dgm:else name="Name28">
                <dgm:presOf axis="root ch desOrSelf" ptType="all node node" st="1 1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layoutNode name="funnel" styleLbl="trAlignAcc1">
          <dgm:alg type="sp"/>
          <dgm:shape xmlns:r="http://schemas.openxmlformats.org/officeDocument/2006/relationships" type="funnel" r:blip="">
            <dgm:adjLst/>
          </dgm:shape>
          <dgm:presOf/>
          <dgm:constrLst/>
          <dgm:ruleLst/>
        </dgm:layoutNode>
      </dgm:if>
      <dgm:else name="Name29"/>
    </dgm:choose>
  </dgm:layoutNode>
</dgm:layoutDef>
</file>

<file path=ppt/diagrams/layout16.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layout3.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layout4.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5.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6.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7.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8.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9.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9/2/quickstyle/3d8">
  <dgm:title val=""/>
  <dgm:desc val=""/>
  <dgm:catLst>
    <dgm:cat type="3D" pri="11800"/>
  </dgm:catLst>
  <dgm:scene3d>
    <a:camera prst="perspectiveHeroicExtremeRightFacing" zoom="82000">
      <a:rot lat="21300000" lon="20400000" rev="180000"/>
    </a:camera>
    <a:lightRig rig="morning" dir="t">
      <a:rot lat="0" lon="0" rev="20400000"/>
    </a:lightRig>
  </dgm:scene3d>
  <dgm:styleLbl name="node0">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0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600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dgm:scene3d>
    <dgm:sp3d z="635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1520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dgm:style>
  </dgm:styleLbl>
  <dgm:styleLbl name="conFgAcc1">
    <dgm:scene3d>
      <a:camera prst="orthographicFront"/>
      <a:lightRig rig="threePt" dir="t"/>
    </dgm:scene3d>
    <dgm:sp3d z="-152400" extrusionH="63500" prstMaterial="matte">
      <a:bevelT w="44450" h="6350" prst="relaxedInset"/>
      <a:contourClr>
        <a:schemeClr val="bg1"/>
      </a:contourClr>
    </dgm:sp3d>
    <dgm:txPr/>
    <dgm:style>
      <a:lnRef idx="0">
        <a:scrgbClr r="0" g="0" b="0"/>
      </a:lnRef>
      <a:fillRef idx="1">
        <a:scrgbClr r="0" g="0" b="0"/>
      </a:fillRef>
      <a:effectRef idx="0">
        <a:scrgbClr r="0" g="0" b="0"/>
      </a:effectRef>
      <a:fontRef idx="minor"/>
    </dgm:style>
  </dgm:styleLbl>
  <dgm:styleLbl name="alignAcc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dgm:style>
  </dgm:styleLbl>
  <dgm:styleLbl name="trAlignAcc1">
    <dgm:scene3d>
      <a:camera prst="orthographicFront"/>
      <a:lightRig rig="threePt" dir="t"/>
    </dgm:scene3d>
    <dgm:sp3d extrusionH="190500" prstMaterial="matte">
      <a:bevelT w="120650" h="38100"/>
      <a:bevelB w="120650" h="57150" prst="relaxedInset"/>
      <a:contourClr>
        <a:schemeClr val="bg1"/>
      </a:contourClr>
    </dgm:sp3d>
    <dgm:txPr/>
    <dgm:style>
      <a:lnRef idx="0">
        <a:scrgbClr r="0" g="0" b="0"/>
      </a:lnRef>
      <a:fillRef idx="1">
        <a:scrgbClr r="0" g="0" b="0"/>
      </a:fillRef>
      <a:effectRef idx="2">
        <a:scrgbClr r="0" g="0" b="0"/>
      </a:effectRef>
      <a:fontRef idx="minor"/>
    </dgm:style>
  </dgm:styleLbl>
  <dgm:styleLbl name="bgAcc1">
    <dgm:scene3d>
      <a:camera prst="orthographicFront"/>
      <a:lightRig rig="threePt" dir="t"/>
    </dgm:scene3d>
    <dgm:sp3d z="-152400" extrusionH="63500" prstMaterial="matte">
      <a:bevelT w="44450" h="6350" prst="relaxedInset"/>
      <a:contourClr>
        <a:schemeClr val="bg1"/>
      </a:contourClr>
    </dgm:sp3d>
    <dgm:txPr/>
    <dgm:style>
      <a:lnRef idx="0">
        <a:scrgbClr r="0" g="0" b="0"/>
      </a:lnRef>
      <a:fillRef idx="1">
        <a:scrgbClr r="0" g="0" b="0"/>
      </a:fillRef>
      <a:effectRef idx="0">
        <a:scrgbClr r="0" g="0" b="0"/>
      </a:effectRef>
      <a:fontRef idx="minor"/>
    </dgm:style>
  </dgm:styleLbl>
  <dgm:styleLbl name="solidFgAcc1">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dgm:style>
  </dgm:styleLbl>
  <dgm:styleLbl name="solidBgAcc1">
    <dgm:scene3d>
      <a:camera prst="orthographicFront"/>
      <a:lightRig rig="threePt" dir="t"/>
    </dgm:scene3d>
    <dgm:sp3d z="-152400" extrusionH="63500" prstMaterial="matte">
      <a:bevelT w="44450" h="6350" prst="relaxedInset"/>
      <a:contourClr>
        <a:schemeClr val="bg1"/>
      </a:contourClr>
    </dgm:sp3d>
    <dgm:txPr/>
    <dgm:style>
      <a:lnRef idx="0">
        <a:scrgbClr r="0" g="0" b="0"/>
      </a:lnRef>
      <a:fillRef idx="1">
        <a:scrgbClr r="0" g="0" b="0"/>
      </a:fillRef>
      <a:effectRef idx="0">
        <a:scrgbClr r="0" g="0" b="0"/>
      </a:effectRef>
      <a:fontRef idx="minor"/>
    </dgm:style>
  </dgm:styleLbl>
  <dgm:styleLbl name="fgAccFollowNode1">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152400" extrusionH="63500" prstMaterial="matte">
      <a:bevelT w="44450" h="6350" prst="relaxedInset"/>
      <a:contourClr>
        <a:schemeClr val="bg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fgAcc2">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fgAcc3">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fgAcc4">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bgShp">
    <dgm:scene3d>
      <a:camera prst="orthographicFront"/>
      <a:lightRig rig="threePt" dir="t"/>
    </dgm:scene3d>
    <dgm:sp3d z="-152400" extrusionH="63500" prstMaterial="matte">
      <a:bevelT w="44450" h="6350" prst="relaxedInset"/>
      <a:contourClr>
        <a:schemeClr val="bg1"/>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1727"/>
          </a:xfrm>
          <a:prstGeom prst="rect">
            <a:avLst/>
          </a:prstGeom>
        </p:spPr>
        <p:txBody>
          <a:bodyPr vert="horz" lIns="96661" tIns="48331" rIns="96661" bIns="48331" rtlCol="0"/>
          <a:lstStyle>
            <a:lvl1pPr algn="l">
              <a:defRPr sz="1300"/>
            </a:lvl1pPr>
          </a:lstStyle>
          <a:p>
            <a:endParaRPr lang="en-US"/>
          </a:p>
        </p:txBody>
      </p:sp>
      <p:sp>
        <p:nvSpPr>
          <p:cNvPr id="3" name="Date Placeholder 2"/>
          <p:cNvSpPr>
            <a:spLocks noGrp="1"/>
          </p:cNvSpPr>
          <p:nvPr>
            <p:ph type="dt" sz="quarter" idx="1"/>
          </p:nvPr>
        </p:nvSpPr>
        <p:spPr>
          <a:xfrm>
            <a:off x="4143587" y="0"/>
            <a:ext cx="3169920" cy="481727"/>
          </a:xfrm>
          <a:prstGeom prst="rect">
            <a:avLst/>
          </a:prstGeom>
        </p:spPr>
        <p:txBody>
          <a:bodyPr vert="horz" lIns="96661" tIns="48331" rIns="96661" bIns="48331" rtlCol="0"/>
          <a:lstStyle>
            <a:lvl1pPr algn="r">
              <a:defRPr sz="1300"/>
            </a:lvl1pPr>
          </a:lstStyle>
          <a:p>
            <a:fld id="{A9E7F1F1-AD0A-4630-9850-F1CE60153E2D}" type="datetimeFigureOut">
              <a:rPr lang="en-US" smtClean="0"/>
              <a:t>9/27/2015</a:t>
            </a:fld>
            <a:endParaRPr lang="en-US"/>
          </a:p>
        </p:txBody>
      </p:sp>
      <p:sp>
        <p:nvSpPr>
          <p:cNvPr id="4" name="Footer Placeholder 3"/>
          <p:cNvSpPr>
            <a:spLocks noGrp="1"/>
          </p:cNvSpPr>
          <p:nvPr>
            <p:ph type="ftr" sz="quarter" idx="2"/>
          </p:nvPr>
        </p:nvSpPr>
        <p:spPr>
          <a:xfrm>
            <a:off x="0" y="9119474"/>
            <a:ext cx="3169920" cy="481726"/>
          </a:xfrm>
          <a:prstGeom prst="rect">
            <a:avLst/>
          </a:prstGeom>
        </p:spPr>
        <p:txBody>
          <a:bodyPr vert="horz" lIns="96661" tIns="48331" rIns="96661" bIns="48331" rtlCol="0" anchor="b"/>
          <a:lstStyle>
            <a:lvl1pPr algn="l">
              <a:defRPr sz="1300"/>
            </a:lvl1pPr>
          </a:lstStyle>
          <a:p>
            <a:endParaRPr lang="en-US"/>
          </a:p>
        </p:txBody>
      </p:sp>
      <p:sp>
        <p:nvSpPr>
          <p:cNvPr id="5" name="Slide Number Placeholder 4"/>
          <p:cNvSpPr>
            <a:spLocks noGrp="1"/>
          </p:cNvSpPr>
          <p:nvPr>
            <p:ph type="sldNum" sz="quarter" idx="3"/>
          </p:nvPr>
        </p:nvSpPr>
        <p:spPr>
          <a:xfrm>
            <a:off x="4143587" y="9119474"/>
            <a:ext cx="3169920" cy="481726"/>
          </a:xfrm>
          <a:prstGeom prst="rect">
            <a:avLst/>
          </a:prstGeom>
        </p:spPr>
        <p:txBody>
          <a:bodyPr vert="horz" lIns="96661" tIns="48331" rIns="96661" bIns="48331" rtlCol="0" anchor="b"/>
          <a:lstStyle>
            <a:lvl1pPr algn="r">
              <a:defRPr sz="1300"/>
            </a:lvl1pPr>
          </a:lstStyle>
          <a:p>
            <a:fld id="{7F6DD7F5-F594-404C-8E5F-D939158D2856}" type="slidenum">
              <a:rPr lang="en-US" smtClean="0"/>
              <a:t>‹#›</a:t>
            </a:fld>
            <a:endParaRPr lang="en-US"/>
          </a:p>
        </p:txBody>
      </p:sp>
    </p:spTree>
    <p:extLst>
      <p:ext uri="{BB962C8B-B14F-4D97-AF65-F5344CB8AC3E}">
        <p14:creationId xmlns:p14="http://schemas.microsoft.com/office/powerpoint/2010/main" val="52939143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1727"/>
          </a:xfrm>
          <a:prstGeom prst="rect">
            <a:avLst/>
          </a:prstGeom>
        </p:spPr>
        <p:txBody>
          <a:bodyPr vert="horz" lIns="96661" tIns="48331" rIns="96661" bIns="48331" rtlCol="0"/>
          <a:lstStyle>
            <a:lvl1pPr algn="l">
              <a:defRPr sz="1300"/>
            </a:lvl1pPr>
          </a:lstStyle>
          <a:p>
            <a:endParaRPr lang="en-US"/>
          </a:p>
        </p:txBody>
      </p:sp>
      <p:sp>
        <p:nvSpPr>
          <p:cNvPr id="3" name="Date Placeholder 2"/>
          <p:cNvSpPr>
            <a:spLocks noGrp="1"/>
          </p:cNvSpPr>
          <p:nvPr>
            <p:ph type="dt" idx="1"/>
          </p:nvPr>
        </p:nvSpPr>
        <p:spPr>
          <a:xfrm>
            <a:off x="4143587" y="0"/>
            <a:ext cx="3169920" cy="481727"/>
          </a:xfrm>
          <a:prstGeom prst="rect">
            <a:avLst/>
          </a:prstGeom>
        </p:spPr>
        <p:txBody>
          <a:bodyPr vert="horz" lIns="96661" tIns="48331" rIns="96661" bIns="48331" rtlCol="0"/>
          <a:lstStyle>
            <a:lvl1pPr algn="r">
              <a:defRPr sz="1300"/>
            </a:lvl1pPr>
          </a:lstStyle>
          <a:p>
            <a:fld id="{6A4E25B0-1F91-4837-A6E4-8AFC322C9FB1}" type="datetimeFigureOut">
              <a:rPr lang="en-US" smtClean="0"/>
              <a:t>9/27/2015</a:t>
            </a:fld>
            <a:endParaRPr lang="en-US"/>
          </a:p>
        </p:txBody>
      </p:sp>
      <p:sp>
        <p:nvSpPr>
          <p:cNvPr id="4" name="Slide Image Placeholder 3"/>
          <p:cNvSpPr>
            <a:spLocks noGrp="1" noRot="1" noChangeAspect="1"/>
          </p:cNvSpPr>
          <p:nvPr>
            <p:ph type="sldImg" idx="2"/>
          </p:nvPr>
        </p:nvSpPr>
        <p:spPr>
          <a:xfrm>
            <a:off x="777875" y="1200150"/>
            <a:ext cx="5759450" cy="3240088"/>
          </a:xfrm>
          <a:prstGeom prst="rect">
            <a:avLst/>
          </a:prstGeom>
          <a:noFill/>
          <a:ln w="12700">
            <a:solidFill>
              <a:prstClr val="black"/>
            </a:solidFill>
          </a:ln>
        </p:spPr>
        <p:txBody>
          <a:bodyPr vert="horz" lIns="96661" tIns="48331" rIns="96661" bIns="48331" rtlCol="0" anchor="ctr"/>
          <a:lstStyle/>
          <a:p>
            <a:endParaRPr lang="en-US"/>
          </a:p>
        </p:txBody>
      </p:sp>
      <p:sp>
        <p:nvSpPr>
          <p:cNvPr id="5" name="Notes Placeholder 4"/>
          <p:cNvSpPr>
            <a:spLocks noGrp="1"/>
          </p:cNvSpPr>
          <p:nvPr>
            <p:ph type="body" sz="quarter" idx="3"/>
          </p:nvPr>
        </p:nvSpPr>
        <p:spPr>
          <a:xfrm>
            <a:off x="731520" y="4620577"/>
            <a:ext cx="5852160" cy="3780473"/>
          </a:xfrm>
          <a:prstGeom prst="rect">
            <a:avLst/>
          </a:prstGeom>
        </p:spPr>
        <p:txBody>
          <a:bodyPr vert="horz" lIns="96661" tIns="48331" rIns="96661" bIns="48331"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9119474"/>
            <a:ext cx="3169920" cy="481726"/>
          </a:xfrm>
          <a:prstGeom prst="rect">
            <a:avLst/>
          </a:prstGeom>
        </p:spPr>
        <p:txBody>
          <a:bodyPr vert="horz" lIns="96661" tIns="48331" rIns="96661" bIns="48331"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4"/>
            <a:ext cx="3169920" cy="481726"/>
          </a:xfrm>
          <a:prstGeom prst="rect">
            <a:avLst/>
          </a:prstGeom>
        </p:spPr>
        <p:txBody>
          <a:bodyPr vert="horz" lIns="96661" tIns="48331" rIns="96661" bIns="48331" rtlCol="0" anchor="b"/>
          <a:lstStyle>
            <a:lvl1pPr algn="r">
              <a:defRPr sz="1300"/>
            </a:lvl1pPr>
          </a:lstStyle>
          <a:p>
            <a:fld id="{1046C2C5-406F-4E20-BF25-C92F71526BA8}" type="slidenum">
              <a:rPr lang="en-US" smtClean="0"/>
              <a:t>‹#›</a:t>
            </a:fld>
            <a:endParaRPr lang="en-US"/>
          </a:p>
        </p:txBody>
      </p:sp>
    </p:spTree>
    <p:extLst>
      <p:ext uri="{BB962C8B-B14F-4D97-AF65-F5344CB8AC3E}">
        <p14:creationId xmlns:p14="http://schemas.microsoft.com/office/powerpoint/2010/main" val="32345833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46C2C5-406F-4E20-BF25-C92F71526BA8}" type="slidenum">
              <a:rPr lang="en-US" smtClean="0"/>
              <a:t>12</a:t>
            </a:fld>
            <a:endParaRPr lang="en-US"/>
          </a:p>
        </p:txBody>
      </p:sp>
    </p:spTree>
    <p:extLst>
      <p:ext uri="{BB962C8B-B14F-4D97-AF65-F5344CB8AC3E}">
        <p14:creationId xmlns:p14="http://schemas.microsoft.com/office/powerpoint/2010/main" val="9234863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an application provides distinct user and administrative roles, then it is vital to ensure that the user cannot elevate his/her role to a higher privilege one. In particular, simply not displaying privileged role links is insufficient. Instead, all actions should be gated through an authorization matrix, to ensure that only the permitted roles can access privileged functionality. </a:t>
            </a:r>
            <a:endParaRPr lang="en-US" dirty="0"/>
          </a:p>
        </p:txBody>
      </p:sp>
      <p:sp>
        <p:nvSpPr>
          <p:cNvPr id="4" name="Slide Number Placeholder 3"/>
          <p:cNvSpPr>
            <a:spLocks noGrp="1"/>
          </p:cNvSpPr>
          <p:nvPr>
            <p:ph type="sldNum" sz="quarter" idx="10"/>
          </p:nvPr>
        </p:nvSpPr>
        <p:spPr/>
        <p:txBody>
          <a:bodyPr/>
          <a:lstStyle/>
          <a:p>
            <a:fld id="{1046C2C5-406F-4E20-BF25-C92F71526BA8}" type="slidenum">
              <a:rPr lang="en-US" smtClean="0"/>
              <a:t>24</a:t>
            </a:fld>
            <a:endParaRPr lang="en-US"/>
          </a:p>
        </p:txBody>
      </p:sp>
    </p:spTree>
    <p:extLst>
      <p:ext uri="{BB962C8B-B14F-4D97-AF65-F5344CB8AC3E}">
        <p14:creationId xmlns:p14="http://schemas.microsoft.com/office/powerpoint/2010/main" val="27872225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46C2C5-406F-4E20-BF25-C92F71526BA8}" type="slidenum">
              <a:rPr lang="en-US" smtClean="0"/>
              <a:t>30</a:t>
            </a:fld>
            <a:endParaRPr lang="en-US"/>
          </a:p>
        </p:txBody>
      </p:sp>
    </p:spTree>
    <p:extLst>
      <p:ext uri="{BB962C8B-B14F-4D97-AF65-F5344CB8AC3E}">
        <p14:creationId xmlns:p14="http://schemas.microsoft.com/office/powerpoint/2010/main" val="22983231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46C2C5-406F-4E20-BF25-C92F71526BA8}" type="slidenum">
              <a:rPr lang="en-US" smtClean="0"/>
              <a:t>31</a:t>
            </a:fld>
            <a:endParaRPr lang="en-US"/>
          </a:p>
        </p:txBody>
      </p:sp>
    </p:spTree>
    <p:extLst>
      <p:ext uri="{BB962C8B-B14F-4D97-AF65-F5344CB8AC3E}">
        <p14:creationId xmlns:p14="http://schemas.microsoft.com/office/powerpoint/2010/main" val="14947984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Kurzweil on the history of the Singularity concept John von Neumann / I. J. Goode</a:t>
            </a:r>
          </a:p>
          <a:p>
            <a:endParaRPr lang="en-US" dirty="0" smtClean="0"/>
          </a:p>
          <a:p>
            <a:r>
              <a:rPr lang="en-US" dirty="0" smtClean="0"/>
              <a:t>He compares his Singularity to that of a mathematical or astrophysical singularity. While his ideas of a Singularity is not actually infinite, he says it looks that way from any limited perspective</a:t>
            </a:r>
          </a:p>
          <a:p>
            <a:endParaRPr lang="en-US" dirty="0" smtClean="0"/>
          </a:p>
          <a:p>
            <a:endParaRPr lang="en-US" dirty="0" smtClean="0"/>
          </a:p>
        </p:txBody>
      </p:sp>
      <p:sp>
        <p:nvSpPr>
          <p:cNvPr id="4" name="Slide Number Placeholder 3"/>
          <p:cNvSpPr>
            <a:spLocks noGrp="1"/>
          </p:cNvSpPr>
          <p:nvPr>
            <p:ph type="sldNum" sz="quarter" idx="10"/>
          </p:nvPr>
        </p:nvSpPr>
        <p:spPr/>
        <p:txBody>
          <a:bodyPr/>
          <a:lstStyle/>
          <a:p>
            <a:fld id="{1046C2C5-406F-4E20-BF25-C92F71526BA8}" type="slidenum">
              <a:rPr lang="en-US" smtClean="0"/>
              <a:t>32</a:t>
            </a:fld>
            <a:endParaRPr lang="en-US"/>
          </a:p>
        </p:txBody>
      </p:sp>
    </p:spTree>
    <p:extLst>
      <p:ext uri="{BB962C8B-B14F-4D97-AF65-F5344CB8AC3E}">
        <p14:creationId xmlns:p14="http://schemas.microsoft.com/office/powerpoint/2010/main" val="13156358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300" dirty="0"/>
              <a:t>	</a:t>
            </a:r>
          </a:p>
        </p:txBody>
      </p:sp>
      <p:sp>
        <p:nvSpPr>
          <p:cNvPr id="4" name="Slide Number Placeholder 3"/>
          <p:cNvSpPr>
            <a:spLocks noGrp="1"/>
          </p:cNvSpPr>
          <p:nvPr>
            <p:ph type="sldNum" sz="quarter" idx="10"/>
          </p:nvPr>
        </p:nvSpPr>
        <p:spPr/>
        <p:txBody>
          <a:bodyPr/>
          <a:lstStyle/>
          <a:p>
            <a:fld id="{1046C2C5-406F-4E20-BF25-C92F71526BA8}" type="slidenum">
              <a:rPr lang="en-US" smtClean="0"/>
              <a:t>33</a:t>
            </a:fld>
            <a:endParaRPr lang="en-US"/>
          </a:p>
        </p:txBody>
      </p:sp>
    </p:spTree>
    <p:extLst>
      <p:ext uri="{BB962C8B-B14F-4D97-AF65-F5344CB8AC3E}">
        <p14:creationId xmlns:p14="http://schemas.microsoft.com/office/powerpoint/2010/main" val="40576385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law of accelerating returns is the idea that technology</a:t>
            </a:r>
            <a:r>
              <a:rPr lang="en-US" baseline="0" dirty="0" smtClean="0"/>
              <a:t> </a:t>
            </a:r>
            <a:r>
              <a:rPr lang="en-US" dirty="0" smtClean="0"/>
              <a:t>doesn’t move at a linear pace. That is, human technological progress becomes faster and faster because each period of time is more advanced than the one before it. </a:t>
            </a:r>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1046C2C5-406F-4E20-BF25-C92F71526BA8}" type="slidenum">
              <a:rPr lang="en-US" smtClean="0"/>
              <a:t>34</a:t>
            </a:fld>
            <a:endParaRPr lang="en-US"/>
          </a:p>
        </p:txBody>
      </p:sp>
    </p:spTree>
    <p:extLst>
      <p:ext uri="{BB962C8B-B14F-4D97-AF65-F5344CB8AC3E}">
        <p14:creationId xmlns:p14="http://schemas.microsoft.com/office/powerpoint/2010/main" val="6587195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46C2C5-406F-4E20-BF25-C92F71526BA8}" type="slidenum">
              <a:rPr lang="en-US" smtClean="0"/>
              <a:t>35</a:t>
            </a:fld>
            <a:endParaRPr lang="en-US"/>
          </a:p>
        </p:txBody>
      </p:sp>
    </p:spTree>
    <p:extLst>
      <p:ext uri="{BB962C8B-B14F-4D97-AF65-F5344CB8AC3E}">
        <p14:creationId xmlns:p14="http://schemas.microsoft.com/office/powerpoint/2010/main" val="15538495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6612">
              <a:defRPr/>
            </a:pPr>
            <a:r>
              <a:rPr lang="en-US" dirty="0" smtClean="0"/>
              <a:t>He co-founded the nonprofit Machine Intelligence Research Institute in 2000 and is a full-time researcher Fellow.</a:t>
            </a:r>
          </a:p>
          <a:p>
            <a:endParaRPr lang="en-US" dirty="0" smtClean="0"/>
          </a:p>
          <a:p>
            <a:r>
              <a:rPr lang="en-US" dirty="0" err="1" smtClean="0"/>
              <a:t>Yudkowsky's</a:t>
            </a:r>
            <a:r>
              <a:rPr lang="en-US" dirty="0" smtClean="0"/>
              <a:t> </a:t>
            </a:r>
            <a:r>
              <a:rPr lang="en-US" baseline="0" dirty="0" smtClean="0"/>
              <a:t> </a:t>
            </a:r>
            <a:r>
              <a:rPr lang="en-US" dirty="0" smtClean="0"/>
              <a:t>on artificial-intelligence architectures and </a:t>
            </a:r>
          </a:p>
          <a:p>
            <a:r>
              <a:rPr lang="en-US" dirty="0" smtClean="0"/>
              <a:t>Decision theories for stable motivational structures Friendly AI and Coherent Extrapolated Volition</a:t>
            </a:r>
          </a:p>
          <a:p>
            <a:endParaRPr lang="en-US" dirty="0" smtClean="0"/>
          </a:p>
        </p:txBody>
      </p:sp>
      <p:sp>
        <p:nvSpPr>
          <p:cNvPr id="4" name="Slide Number Placeholder 3"/>
          <p:cNvSpPr>
            <a:spLocks noGrp="1"/>
          </p:cNvSpPr>
          <p:nvPr>
            <p:ph type="sldNum" sz="quarter" idx="10"/>
          </p:nvPr>
        </p:nvSpPr>
        <p:spPr/>
        <p:txBody>
          <a:bodyPr/>
          <a:lstStyle/>
          <a:p>
            <a:fld id="{1046C2C5-406F-4E20-BF25-C92F71526BA8}" type="slidenum">
              <a:rPr lang="en-US" smtClean="0"/>
              <a:t>36</a:t>
            </a:fld>
            <a:endParaRPr lang="en-US"/>
          </a:p>
        </p:txBody>
      </p:sp>
    </p:spTree>
    <p:extLst>
      <p:ext uri="{BB962C8B-B14F-4D97-AF65-F5344CB8AC3E}">
        <p14:creationId xmlns:p14="http://schemas.microsoft.com/office/powerpoint/2010/main" val="25665146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6612">
              <a:defRPr/>
            </a:pPr>
            <a:r>
              <a:rPr lang="en-US" dirty="0" smtClean="0"/>
              <a:t>2008 Paper “Artificial Intelligence as a Positive and Negative Factor in Global Risk”</a:t>
            </a:r>
          </a:p>
          <a:p>
            <a:endParaRPr lang="en-US" dirty="0"/>
          </a:p>
        </p:txBody>
      </p:sp>
      <p:sp>
        <p:nvSpPr>
          <p:cNvPr id="4" name="Slide Number Placeholder 3"/>
          <p:cNvSpPr>
            <a:spLocks noGrp="1"/>
          </p:cNvSpPr>
          <p:nvPr>
            <p:ph type="sldNum" sz="quarter" idx="10"/>
          </p:nvPr>
        </p:nvSpPr>
        <p:spPr/>
        <p:txBody>
          <a:bodyPr/>
          <a:lstStyle/>
          <a:p>
            <a:fld id="{1046C2C5-406F-4E20-BF25-C92F71526BA8}" type="slidenum">
              <a:rPr lang="en-US" smtClean="0"/>
              <a:t>37</a:t>
            </a:fld>
            <a:endParaRPr lang="en-US"/>
          </a:p>
        </p:txBody>
      </p:sp>
    </p:spTree>
    <p:extLst>
      <p:ext uri="{BB962C8B-B14F-4D97-AF65-F5344CB8AC3E}">
        <p14:creationId xmlns:p14="http://schemas.microsoft.com/office/powerpoint/2010/main" val="834481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46C2C5-406F-4E20-BF25-C92F71526BA8}" type="slidenum">
              <a:rPr lang="en-US" smtClean="0"/>
              <a:t>39</a:t>
            </a:fld>
            <a:endParaRPr lang="en-US"/>
          </a:p>
        </p:txBody>
      </p:sp>
    </p:spTree>
    <p:extLst>
      <p:ext uri="{BB962C8B-B14F-4D97-AF65-F5344CB8AC3E}">
        <p14:creationId xmlns:p14="http://schemas.microsoft.com/office/powerpoint/2010/main" val="27261837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Adversarial Perspective</a:t>
            </a:r>
          </a:p>
          <a:p>
            <a:pPr marL="181240" indent="-181240" defTabSz="966612">
              <a:buFont typeface="Arial" panose="020B0604020202020204" pitchFamily="34" charset="0"/>
              <a:buChar char="•"/>
              <a:defRPr/>
            </a:pPr>
            <a:r>
              <a:rPr lang="en-US" dirty="0" smtClean="0"/>
              <a:t>Assets of Interest</a:t>
            </a:r>
          </a:p>
          <a:p>
            <a:pPr marL="181240" indent="-181240">
              <a:buFont typeface="Arial" panose="020B0604020202020204" pitchFamily="34" charset="0"/>
              <a:buChar char="•"/>
            </a:pPr>
            <a:r>
              <a:rPr lang="en-US" dirty="0" smtClean="0"/>
              <a:t>Entry Points</a:t>
            </a:r>
          </a:p>
          <a:p>
            <a:pPr marL="181240" indent="-181240">
              <a:buFont typeface="Arial" panose="020B0604020202020204" pitchFamily="34" charset="0"/>
              <a:buChar char="•"/>
            </a:pPr>
            <a:r>
              <a:rPr lang="en-US" dirty="0" smtClean="0"/>
              <a:t>Exit Points</a:t>
            </a:r>
          </a:p>
          <a:p>
            <a:r>
              <a:rPr lang="en-US" dirty="0" smtClean="0"/>
              <a:t>Threat Profiling</a:t>
            </a:r>
          </a:p>
          <a:p>
            <a:pPr marL="181240" indent="-181240">
              <a:buFont typeface="Arial" panose="020B0604020202020204" pitchFamily="34" charset="0"/>
              <a:buChar char="•"/>
            </a:pPr>
            <a:r>
              <a:rPr lang="en-US" dirty="0" smtClean="0"/>
              <a:t>Threat Identification</a:t>
            </a:r>
          </a:p>
          <a:p>
            <a:pPr marL="181240" indent="-181240">
              <a:buFont typeface="Arial" panose="020B0604020202020204" pitchFamily="34" charset="0"/>
              <a:buChar char="•"/>
            </a:pPr>
            <a:r>
              <a:rPr lang="en-US" dirty="0" smtClean="0"/>
              <a:t>Threat Trees</a:t>
            </a:r>
          </a:p>
          <a:p>
            <a:pPr marL="181240" indent="-181240">
              <a:buFont typeface="Arial" panose="020B0604020202020204" pitchFamily="34" charset="0"/>
              <a:buChar char="•"/>
            </a:pPr>
            <a:r>
              <a:rPr lang="en-US" dirty="0" smtClean="0"/>
              <a:t>Vulnerability Resolution</a:t>
            </a:r>
          </a:p>
          <a:p>
            <a:r>
              <a:rPr lang="en-US" dirty="0" smtClean="0"/>
              <a:t>Creating Models</a:t>
            </a:r>
          </a:p>
          <a:p>
            <a:pPr marL="181240" indent="-181240">
              <a:buFont typeface="Arial" panose="020B0604020202020204" pitchFamily="34" charset="0"/>
              <a:buChar char="•"/>
            </a:pPr>
            <a:r>
              <a:rPr lang="en-US" dirty="0" smtClean="0"/>
              <a:t>Features of Models</a:t>
            </a:r>
          </a:p>
          <a:p>
            <a:r>
              <a:rPr lang="en-US" dirty="0" smtClean="0"/>
              <a:t>Testing</a:t>
            </a:r>
            <a:r>
              <a:rPr lang="en-US" baseline="0" dirty="0" smtClean="0"/>
              <a:t> Derived from Threat Models</a:t>
            </a:r>
          </a:p>
          <a:p>
            <a:pPr marL="181240" indent="-181240">
              <a:buFont typeface="Arial" panose="020B0604020202020204" pitchFamily="34" charset="0"/>
              <a:buChar char="•"/>
            </a:pPr>
            <a:r>
              <a:rPr lang="en-US" baseline="0" dirty="0" smtClean="0"/>
              <a:t>Code Reviews</a:t>
            </a:r>
          </a:p>
          <a:p>
            <a:pPr marL="181240" indent="-181240">
              <a:buFont typeface="Arial" panose="020B0604020202020204" pitchFamily="34" charset="0"/>
              <a:buChar char="•"/>
            </a:pPr>
            <a:r>
              <a:rPr lang="en-US" baseline="0" dirty="0" smtClean="0"/>
              <a:t>Penetration Testing</a:t>
            </a:r>
            <a:endParaRPr lang="en-US" dirty="0" smtClean="0"/>
          </a:p>
        </p:txBody>
      </p:sp>
      <p:sp>
        <p:nvSpPr>
          <p:cNvPr id="4" name="Slide Number Placeholder 3"/>
          <p:cNvSpPr>
            <a:spLocks noGrp="1"/>
          </p:cNvSpPr>
          <p:nvPr>
            <p:ph type="sldNum" sz="quarter" idx="10"/>
          </p:nvPr>
        </p:nvSpPr>
        <p:spPr/>
        <p:txBody>
          <a:bodyPr/>
          <a:lstStyle/>
          <a:p>
            <a:fld id="{1046C2C5-406F-4E20-BF25-C92F71526BA8}" type="slidenum">
              <a:rPr lang="en-US" smtClean="0"/>
              <a:t>13</a:t>
            </a:fld>
            <a:endParaRPr lang="en-US"/>
          </a:p>
        </p:txBody>
      </p:sp>
    </p:spTree>
    <p:extLst>
      <p:ext uri="{BB962C8B-B14F-4D97-AF65-F5344CB8AC3E}">
        <p14:creationId xmlns:p14="http://schemas.microsoft.com/office/powerpoint/2010/main" val="424539595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sz="2500" dirty="0"/>
              <a:t>Bangs </a:t>
            </a:r>
            <a:r>
              <a:rPr lang="en-US" dirty="0" smtClean="0"/>
              <a:t>– Earth-originating intelligent life goes extinct in relatively sudden disaster resulting from either an accident or a deliberate act of destruction.</a:t>
            </a:r>
          </a:p>
          <a:p>
            <a:endParaRPr lang="en-US" dirty="0" smtClean="0"/>
          </a:p>
          <a:p>
            <a:r>
              <a:rPr lang="en-US" sz="1900" dirty="0"/>
              <a:t>Crunches </a:t>
            </a:r>
            <a:r>
              <a:rPr lang="en-US" dirty="0" smtClean="0"/>
              <a:t>– The potential of humankind to develop into </a:t>
            </a:r>
            <a:r>
              <a:rPr lang="en-US" dirty="0" err="1" smtClean="0"/>
              <a:t>posthumanity</a:t>
            </a:r>
            <a:r>
              <a:rPr lang="en-US" dirty="0" smtClean="0"/>
              <a:t> is permanently thwarted although human life continues in some form.</a:t>
            </a:r>
          </a:p>
          <a:p>
            <a:endParaRPr lang="en-US" dirty="0" smtClean="0"/>
          </a:p>
          <a:p>
            <a:r>
              <a:rPr lang="en-US" dirty="0" smtClean="0"/>
              <a:t>Shrieks – Some form of </a:t>
            </a:r>
            <a:r>
              <a:rPr lang="en-US" dirty="0" err="1" smtClean="0"/>
              <a:t>posthumanity</a:t>
            </a:r>
            <a:r>
              <a:rPr lang="en-US" dirty="0" smtClean="0"/>
              <a:t> is attained but it is an extremely narrow band of what is possible and desirable.</a:t>
            </a:r>
          </a:p>
          <a:p>
            <a:endParaRPr lang="en-US" dirty="0" smtClean="0"/>
          </a:p>
          <a:p>
            <a:r>
              <a:rPr lang="en-US" dirty="0" smtClean="0"/>
              <a:t>Whimpers – A </a:t>
            </a:r>
            <a:r>
              <a:rPr lang="en-US" dirty="0" err="1" smtClean="0"/>
              <a:t>posthuman</a:t>
            </a:r>
            <a:r>
              <a:rPr lang="en-US" dirty="0" smtClean="0"/>
              <a:t> civilization arises but evolves in a direction that leads gradually but irrevocably to either the complete disappearance of the things we value or to a state where those things are realized to only a minuscule degree of what could have been achieved.</a:t>
            </a:r>
          </a:p>
          <a:p>
            <a:endParaRPr lang="en-US" dirty="0"/>
          </a:p>
        </p:txBody>
      </p:sp>
      <p:sp>
        <p:nvSpPr>
          <p:cNvPr id="4" name="Slide Number Placeholder 3"/>
          <p:cNvSpPr>
            <a:spLocks noGrp="1"/>
          </p:cNvSpPr>
          <p:nvPr>
            <p:ph type="sldNum" sz="quarter" idx="10"/>
          </p:nvPr>
        </p:nvSpPr>
        <p:spPr/>
        <p:txBody>
          <a:bodyPr/>
          <a:lstStyle/>
          <a:p>
            <a:fld id="{1046C2C5-406F-4E20-BF25-C92F71526BA8}" type="slidenum">
              <a:rPr lang="en-US" smtClean="0"/>
              <a:t>40</a:t>
            </a:fld>
            <a:endParaRPr lang="en-US"/>
          </a:p>
        </p:txBody>
      </p:sp>
    </p:spTree>
    <p:extLst>
      <p:ext uri="{BB962C8B-B14F-4D97-AF65-F5344CB8AC3E}">
        <p14:creationId xmlns:p14="http://schemas.microsoft.com/office/powerpoint/2010/main" val="28779657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‘Recalcitrance’ here refers to how amenable a system might be to improvements, a value which varies enormously for different pathways to superintelligence</a:t>
            </a:r>
          </a:p>
          <a:p>
            <a:endParaRPr lang="en-US" dirty="0" smtClean="0"/>
          </a:p>
          <a:p>
            <a:r>
              <a:rPr lang="en-US" dirty="0" smtClean="0"/>
              <a:t>Recalcitrance is defined as the inverse of the rate of increase to intelligence per time per unit of effort put into increasing that intelligence. It is meant to capture </a:t>
            </a:r>
            <a:r>
              <a:rPr lang="en-US" i="1" dirty="0" smtClean="0"/>
              <a:t>how hard it is to make an intelligent system smarter</a:t>
            </a:r>
            <a:r>
              <a:rPr lang="en-US" dirty="0" smtClean="0"/>
              <a:t>, and in particular </a:t>
            </a:r>
            <a:r>
              <a:rPr lang="en-US" i="1" dirty="0" smtClean="0"/>
              <a:t>how hard it is for an intelligent system to make itself smarter.</a:t>
            </a:r>
            <a:r>
              <a:rPr lang="en-US" dirty="0" smtClean="0"/>
              <a:t> </a:t>
            </a:r>
          </a:p>
          <a:p>
            <a:endParaRPr lang="en-US" dirty="0" smtClean="0"/>
          </a:p>
          <a:p>
            <a:r>
              <a:rPr lang="en-US" dirty="0" err="1" smtClean="0"/>
              <a:t>Bostrom’s</a:t>
            </a:r>
            <a:r>
              <a:rPr lang="en-US" dirty="0" smtClean="0"/>
              <a:t> argument is that if an intelligent system’s recalcitrance is constant or lower, then it is possible for the system to undergo an “intelligence explosion” and take over the world.</a:t>
            </a:r>
            <a:endParaRPr lang="en-US" dirty="0"/>
          </a:p>
        </p:txBody>
      </p:sp>
      <p:sp>
        <p:nvSpPr>
          <p:cNvPr id="4" name="Slide Number Placeholder 3"/>
          <p:cNvSpPr>
            <a:spLocks noGrp="1"/>
          </p:cNvSpPr>
          <p:nvPr>
            <p:ph type="sldNum" sz="quarter" idx="10"/>
          </p:nvPr>
        </p:nvSpPr>
        <p:spPr/>
        <p:txBody>
          <a:bodyPr/>
          <a:lstStyle/>
          <a:p>
            <a:fld id="{1046C2C5-406F-4E20-BF25-C92F71526BA8}" type="slidenum">
              <a:rPr lang="en-US" smtClean="0"/>
              <a:t>42</a:t>
            </a:fld>
            <a:endParaRPr lang="en-US"/>
          </a:p>
        </p:txBody>
      </p:sp>
    </p:spTree>
    <p:extLst>
      <p:ext uri="{BB962C8B-B14F-4D97-AF65-F5344CB8AC3E}">
        <p14:creationId xmlns:p14="http://schemas.microsoft.com/office/powerpoint/2010/main" val="330757417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46C2C5-406F-4E20-BF25-C92F71526BA8}" type="slidenum">
              <a:rPr lang="en-US" smtClean="0"/>
              <a:t>43</a:t>
            </a:fld>
            <a:endParaRPr lang="en-US"/>
          </a:p>
        </p:txBody>
      </p:sp>
    </p:spTree>
    <p:extLst>
      <p:ext uri="{BB962C8B-B14F-4D97-AF65-F5344CB8AC3E}">
        <p14:creationId xmlns:p14="http://schemas.microsoft.com/office/powerpoint/2010/main" val="50538629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American engineer best known for popularizing the potential of molecular nanotechnology</a:t>
            </a:r>
          </a:p>
          <a:p>
            <a:endParaRPr lang="en-US" dirty="0" smtClean="0"/>
          </a:p>
          <a:p>
            <a:r>
              <a:rPr lang="en-US" sz="1300" dirty="0"/>
              <a:t>Pioneer of nanotechnology</a:t>
            </a:r>
          </a:p>
          <a:p>
            <a:r>
              <a:rPr lang="en-US" sz="1300" dirty="0"/>
              <a:t>Building components molecule by molecule</a:t>
            </a:r>
          </a:p>
          <a:p>
            <a:r>
              <a:rPr lang="en-US" sz="1300" dirty="0" err="1"/>
              <a:t>Nanomachines</a:t>
            </a:r>
            <a:r>
              <a:rPr lang="en-US" sz="1300" dirty="0"/>
              <a:t> could be made in very small places</a:t>
            </a:r>
          </a:p>
          <a:p>
            <a:endParaRPr lang="en-US" dirty="0"/>
          </a:p>
        </p:txBody>
      </p:sp>
      <p:sp>
        <p:nvSpPr>
          <p:cNvPr id="4" name="Slide Number Placeholder 3"/>
          <p:cNvSpPr>
            <a:spLocks noGrp="1"/>
          </p:cNvSpPr>
          <p:nvPr>
            <p:ph type="sldNum" sz="quarter" idx="10"/>
          </p:nvPr>
        </p:nvSpPr>
        <p:spPr/>
        <p:txBody>
          <a:bodyPr/>
          <a:lstStyle/>
          <a:p>
            <a:fld id="{1046C2C5-406F-4E20-BF25-C92F71526BA8}" type="slidenum">
              <a:rPr lang="en-US" smtClean="0"/>
              <a:t>44</a:t>
            </a:fld>
            <a:endParaRPr lang="en-US"/>
          </a:p>
        </p:txBody>
      </p:sp>
    </p:spTree>
    <p:extLst>
      <p:ext uri="{BB962C8B-B14F-4D97-AF65-F5344CB8AC3E}">
        <p14:creationId xmlns:p14="http://schemas.microsoft.com/office/powerpoint/2010/main" val="119190205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Molecular Engineering:</a:t>
            </a:r>
          </a:p>
          <a:p>
            <a:endParaRPr lang="en-US" dirty="0" smtClean="0"/>
          </a:p>
          <a:p>
            <a:r>
              <a:rPr lang="en-US" dirty="0" smtClean="0"/>
              <a:t>An approach to the development of general capabilities for molecular manipulation</a:t>
            </a:r>
            <a:endParaRPr lang="en-US" dirty="0"/>
          </a:p>
        </p:txBody>
      </p:sp>
      <p:sp>
        <p:nvSpPr>
          <p:cNvPr id="4" name="Slide Number Placeholder 3"/>
          <p:cNvSpPr>
            <a:spLocks noGrp="1"/>
          </p:cNvSpPr>
          <p:nvPr>
            <p:ph type="sldNum" sz="quarter" idx="10"/>
          </p:nvPr>
        </p:nvSpPr>
        <p:spPr/>
        <p:txBody>
          <a:bodyPr/>
          <a:lstStyle/>
          <a:p>
            <a:fld id="{1046C2C5-406F-4E20-BF25-C92F71526BA8}" type="slidenum">
              <a:rPr lang="en-US" smtClean="0"/>
              <a:t>45</a:t>
            </a:fld>
            <a:endParaRPr lang="en-US"/>
          </a:p>
        </p:txBody>
      </p:sp>
    </p:spTree>
    <p:extLst>
      <p:ext uri="{BB962C8B-B14F-4D97-AF65-F5344CB8AC3E}">
        <p14:creationId xmlns:p14="http://schemas.microsoft.com/office/powerpoint/2010/main" val="288512270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46C2C5-406F-4E20-BF25-C92F71526BA8}" type="slidenum">
              <a:rPr lang="en-US" smtClean="0"/>
              <a:t>46</a:t>
            </a:fld>
            <a:endParaRPr lang="en-US"/>
          </a:p>
        </p:txBody>
      </p:sp>
    </p:spTree>
    <p:extLst>
      <p:ext uri="{BB962C8B-B14F-4D97-AF65-F5344CB8AC3E}">
        <p14:creationId xmlns:p14="http://schemas.microsoft.com/office/powerpoint/2010/main" val="170672737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46C2C5-406F-4E20-BF25-C92F71526BA8}" type="slidenum">
              <a:rPr lang="en-US" smtClean="0"/>
              <a:t>47</a:t>
            </a:fld>
            <a:endParaRPr lang="en-US"/>
          </a:p>
        </p:txBody>
      </p:sp>
    </p:spTree>
    <p:extLst>
      <p:ext uri="{BB962C8B-B14F-4D97-AF65-F5344CB8AC3E}">
        <p14:creationId xmlns:p14="http://schemas.microsoft.com/office/powerpoint/2010/main" val="385639786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46C2C5-406F-4E20-BF25-C92F71526BA8}" type="slidenum">
              <a:rPr lang="en-US" smtClean="0"/>
              <a:t>48</a:t>
            </a:fld>
            <a:endParaRPr lang="en-US"/>
          </a:p>
        </p:txBody>
      </p:sp>
    </p:spTree>
    <p:extLst>
      <p:ext uri="{BB962C8B-B14F-4D97-AF65-F5344CB8AC3E}">
        <p14:creationId xmlns:p14="http://schemas.microsoft.com/office/powerpoint/2010/main" val="257670300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46C2C5-406F-4E20-BF25-C92F71526BA8}" type="slidenum">
              <a:rPr lang="en-US" smtClean="0"/>
              <a:t>49</a:t>
            </a:fld>
            <a:endParaRPr lang="en-US"/>
          </a:p>
        </p:txBody>
      </p:sp>
    </p:spTree>
    <p:extLst>
      <p:ext uri="{BB962C8B-B14F-4D97-AF65-F5344CB8AC3E}">
        <p14:creationId xmlns:p14="http://schemas.microsoft.com/office/powerpoint/2010/main" val="425187990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46C2C5-406F-4E20-BF25-C92F71526BA8}" type="slidenum">
              <a:rPr lang="en-US" smtClean="0"/>
              <a:t>50</a:t>
            </a:fld>
            <a:endParaRPr lang="en-US"/>
          </a:p>
        </p:txBody>
      </p:sp>
    </p:spTree>
    <p:extLst>
      <p:ext uri="{BB962C8B-B14F-4D97-AF65-F5344CB8AC3E}">
        <p14:creationId xmlns:p14="http://schemas.microsoft.com/office/powerpoint/2010/main" val="32160796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technologist, entrepreneur, author and game designer. He's a member of the </a:t>
            </a:r>
            <a:r>
              <a:rPr lang="en-US" dirty="0" err="1" smtClean="0"/>
              <a:t>BlackHat</a:t>
            </a:r>
            <a:r>
              <a:rPr lang="en-US" dirty="0" smtClean="0"/>
              <a:t> Review Board</a:t>
            </a:r>
          </a:p>
          <a:p>
            <a:endParaRPr lang="en-US" dirty="0" smtClean="0"/>
          </a:p>
          <a:p>
            <a:r>
              <a:rPr lang="en-US" dirty="0" smtClean="0"/>
              <a:t>helped create the Common Vulnerabilities and Exposures (CVE) </a:t>
            </a:r>
          </a:p>
          <a:p>
            <a:endParaRPr lang="en-US" dirty="0" smtClean="0"/>
          </a:p>
          <a:p>
            <a:r>
              <a:rPr lang="en-US" dirty="0" smtClean="0"/>
              <a:t>At Microsoft</a:t>
            </a:r>
            <a:r>
              <a:rPr lang="en-US" baseline="0" dirty="0" smtClean="0"/>
              <a:t> </a:t>
            </a:r>
            <a:r>
              <a:rPr lang="en-US" dirty="0" smtClean="0"/>
              <a:t>was the lead designer of the SDL Threat Modeling Tool v3 and created the "Elevation of Privilege" game. </a:t>
            </a:r>
          </a:p>
          <a:p>
            <a:endParaRPr lang="en-US" dirty="0" smtClean="0"/>
          </a:p>
          <a:p>
            <a:r>
              <a:rPr lang="en-US" dirty="0" smtClean="0"/>
              <a:t>Author of "Threat Modeling: Designing for Security”</a:t>
            </a:r>
            <a:endParaRPr lang="en-US" dirty="0"/>
          </a:p>
        </p:txBody>
      </p:sp>
      <p:sp>
        <p:nvSpPr>
          <p:cNvPr id="4" name="Slide Number Placeholder 3"/>
          <p:cNvSpPr>
            <a:spLocks noGrp="1"/>
          </p:cNvSpPr>
          <p:nvPr>
            <p:ph type="sldNum" sz="quarter" idx="10"/>
          </p:nvPr>
        </p:nvSpPr>
        <p:spPr/>
        <p:txBody>
          <a:bodyPr/>
          <a:lstStyle/>
          <a:p>
            <a:fld id="{1046C2C5-406F-4E20-BF25-C92F71526BA8}" type="slidenum">
              <a:rPr lang="en-US" smtClean="0"/>
              <a:t>15</a:t>
            </a:fld>
            <a:endParaRPr lang="en-US"/>
          </a:p>
        </p:txBody>
      </p:sp>
    </p:spTree>
    <p:extLst>
      <p:ext uri="{BB962C8B-B14F-4D97-AF65-F5344CB8AC3E}">
        <p14:creationId xmlns:p14="http://schemas.microsoft.com/office/powerpoint/2010/main" val="33264292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46C2C5-406F-4E20-BF25-C92F71526BA8}" type="slidenum">
              <a:rPr lang="en-US" smtClean="0"/>
              <a:t>18</a:t>
            </a:fld>
            <a:endParaRPr lang="en-US"/>
          </a:p>
        </p:txBody>
      </p:sp>
    </p:spTree>
    <p:extLst>
      <p:ext uri="{BB962C8B-B14F-4D97-AF65-F5344CB8AC3E}">
        <p14:creationId xmlns:p14="http://schemas.microsoft.com/office/powerpoint/2010/main" val="15306754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6612">
              <a:defRPr/>
            </a:pPr>
            <a:r>
              <a:rPr lang="en-US" dirty="0" smtClean="0"/>
              <a:t>“Identity spoofing” is a key risk for applications that have many users but provide a single execution context at the application and database level. In particular, users should not be able to become any other user or assume the attributes of another user.</a:t>
            </a:r>
          </a:p>
          <a:p>
            <a:endParaRPr lang="en-US" dirty="0"/>
          </a:p>
        </p:txBody>
      </p:sp>
      <p:sp>
        <p:nvSpPr>
          <p:cNvPr id="4" name="Slide Number Placeholder 3"/>
          <p:cNvSpPr>
            <a:spLocks noGrp="1"/>
          </p:cNvSpPr>
          <p:nvPr>
            <p:ph type="sldNum" sz="quarter" idx="10"/>
          </p:nvPr>
        </p:nvSpPr>
        <p:spPr/>
        <p:txBody>
          <a:bodyPr/>
          <a:lstStyle/>
          <a:p>
            <a:fld id="{1046C2C5-406F-4E20-BF25-C92F71526BA8}" type="slidenum">
              <a:rPr lang="en-US" smtClean="0"/>
              <a:t>19</a:t>
            </a:fld>
            <a:endParaRPr lang="en-US"/>
          </a:p>
        </p:txBody>
      </p:sp>
    </p:spTree>
    <p:extLst>
      <p:ext uri="{BB962C8B-B14F-4D97-AF65-F5344CB8AC3E}">
        <p14:creationId xmlns:p14="http://schemas.microsoft.com/office/powerpoint/2010/main" val="24354295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users can potentially change data delivered to them, return it, and thereby potentially manipulate client-side validation, GET and POST results, cookies, HTTP headers, and so forth. The application should not send data to the user, such as interest rates or periods, which are obtainable only from within the application itself. The application should also carefully check data received from the user and validate that it is sane and applicable before storing or using it. </a:t>
            </a:r>
            <a:endParaRPr lang="en-US" dirty="0"/>
          </a:p>
        </p:txBody>
      </p:sp>
      <p:sp>
        <p:nvSpPr>
          <p:cNvPr id="4" name="Slide Number Placeholder 3"/>
          <p:cNvSpPr>
            <a:spLocks noGrp="1"/>
          </p:cNvSpPr>
          <p:nvPr>
            <p:ph type="sldNum" sz="quarter" idx="10"/>
          </p:nvPr>
        </p:nvSpPr>
        <p:spPr/>
        <p:txBody>
          <a:bodyPr/>
          <a:lstStyle/>
          <a:p>
            <a:fld id="{1046C2C5-406F-4E20-BF25-C92F71526BA8}" type="slidenum">
              <a:rPr lang="en-US" smtClean="0"/>
              <a:t>20</a:t>
            </a:fld>
            <a:endParaRPr lang="en-US"/>
          </a:p>
        </p:txBody>
      </p:sp>
    </p:spTree>
    <p:extLst>
      <p:ext uri="{BB962C8B-B14F-4D97-AF65-F5344CB8AC3E}">
        <p14:creationId xmlns:p14="http://schemas.microsoft.com/office/powerpoint/2010/main" val="15902399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Users may dispute transactions if there is insufficient auditing or recordkeeping of their activity. For example, if a user says, “But I didn’t transfer any money to this external account!”, and you cannot track his/her activities through the application, then it is extremely likely that the transaction will have to be written off as a loss. </a:t>
            </a:r>
          </a:p>
          <a:p>
            <a:r>
              <a:rPr lang="en-US" dirty="0" smtClean="0"/>
              <a:t>Therefore, consider if the application requires non-repudiation controls, such as web access logs, audit trails at each tier, or the same user context from top to bottom. Preferably, the application should run with the user’s privileges, not more, but this may not be possible with many off-the-shelf application frameworks. </a:t>
            </a:r>
          </a:p>
          <a:p>
            <a:endParaRPr lang="en-US" dirty="0"/>
          </a:p>
        </p:txBody>
      </p:sp>
      <p:sp>
        <p:nvSpPr>
          <p:cNvPr id="4" name="Slide Number Placeholder 3"/>
          <p:cNvSpPr>
            <a:spLocks noGrp="1"/>
          </p:cNvSpPr>
          <p:nvPr>
            <p:ph type="sldNum" sz="quarter" idx="10"/>
          </p:nvPr>
        </p:nvSpPr>
        <p:spPr/>
        <p:txBody>
          <a:bodyPr/>
          <a:lstStyle/>
          <a:p>
            <a:fld id="{1046C2C5-406F-4E20-BF25-C92F71526BA8}" type="slidenum">
              <a:rPr lang="en-US" smtClean="0"/>
              <a:t>21</a:t>
            </a:fld>
            <a:endParaRPr lang="en-US"/>
          </a:p>
        </p:txBody>
      </p:sp>
    </p:spTree>
    <p:extLst>
      <p:ext uri="{BB962C8B-B14F-4D97-AF65-F5344CB8AC3E}">
        <p14:creationId xmlns:p14="http://schemas.microsoft.com/office/powerpoint/2010/main" val="1809265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Users are rightfully wary of submitting private details to a system. If it is possible for an attacker to publicly reveal user data at large, whether anonymously or as an authorized user, there will be an immediate loss of confidence and a substantial period of reputation loss. Therefore, applications must include strong controls to prevent user ID tampering and abuse, particularly if they use a single context to run the entire application. </a:t>
            </a:r>
          </a:p>
          <a:p>
            <a:r>
              <a:rPr lang="en-US" dirty="0" smtClean="0"/>
              <a:t>Also, consider if the user’s web browser may leak information. Some web browsers may ignore the no caching directives in HTTP headers or handle them incorrectly. In a corresponding fashion, every secure application has a responsibility to minimize the amount of information stored by the web browser, just in case it leaks or leaves information behind, which can be used by an attacker to learn details about the application, the user, or to potentially become that user. </a:t>
            </a:r>
          </a:p>
          <a:p>
            <a:r>
              <a:rPr lang="en-US" dirty="0" smtClean="0"/>
              <a:t>Finally, in implementing persistent values, keep in mind that the use of hidden fields is insecure by nature. Such storage should not be relied on to secure sensitive information or to provide adequate personal privacy safeguards. </a:t>
            </a:r>
          </a:p>
          <a:p>
            <a:endParaRPr lang="en-US" dirty="0"/>
          </a:p>
        </p:txBody>
      </p:sp>
      <p:sp>
        <p:nvSpPr>
          <p:cNvPr id="4" name="Slide Number Placeholder 3"/>
          <p:cNvSpPr>
            <a:spLocks noGrp="1"/>
          </p:cNvSpPr>
          <p:nvPr>
            <p:ph type="sldNum" sz="quarter" idx="10"/>
          </p:nvPr>
        </p:nvSpPr>
        <p:spPr/>
        <p:txBody>
          <a:bodyPr/>
          <a:lstStyle/>
          <a:p>
            <a:fld id="{1046C2C5-406F-4E20-BF25-C92F71526BA8}" type="slidenum">
              <a:rPr lang="en-US" smtClean="0"/>
              <a:t>22</a:t>
            </a:fld>
            <a:endParaRPr lang="en-US"/>
          </a:p>
        </p:txBody>
      </p:sp>
    </p:spTree>
    <p:extLst>
      <p:ext uri="{BB962C8B-B14F-4D97-AF65-F5344CB8AC3E}">
        <p14:creationId xmlns:p14="http://schemas.microsoft.com/office/powerpoint/2010/main" val="27676087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Application designers should be aware that their applications may be subject to a denial of service attack. Therefore, the use of expensive resources such as large files, complex calculations, heavy-duty searches, or long queries should be reserved for authenticated and authorized users, and not available to anonymous users. </a:t>
            </a:r>
          </a:p>
          <a:p>
            <a:r>
              <a:rPr lang="en-US" dirty="0" smtClean="0"/>
              <a:t>For applications that do not have this luxury, every facet of the application should be engineered to perform as little work as possible, to use fast and few database queries, to avoid exposing large files or unique links per user, in order to prevent simple denial of service attacks. </a:t>
            </a:r>
          </a:p>
          <a:p>
            <a:endParaRPr lang="en-US" dirty="0"/>
          </a:p>
        </p:txBody>
      </p:sp>
      <p:sp>
        <p:nvSpPr>
          <p:cNvPr id="4" name="Slide Number Placeholder 3"/>
          <p:cNvSpPr>
            <a:spLocks noGrp="1"/>
          </p:cNvSpPr>
          <p:nvPr>
            <p:ph type="sldNum" sz="quarter" idx="10"/>
          </p:nvPr>
        </p:nvSpPr>
        <p:spPr/>
        <p:txBody>
          <a:bodyPr/>
          <a:lstStyle/>
          <a:p>
            <a:fld id="{1046C2C5-406F-4E20-BF25-C92F71526BA8}" type="slidenum">
              <a:rPr lang="en-US" smtClean="0"/>
              <a:t>23</a:t>
            </a:fld>
            <a:endParaRPr lang="en-US"/>
          </a:p>
        </p:txBody>
      </p:sp>
    </p:spTree>
    <p:extLst>
      <p:ext uri="{BB962C8B-B14F-4D97-AF65-F5344CB8AC3E}">
        <p14:creationId xmlns:p14="http://schemas.microsoft.com/office/powerpoint/2010/main" val="228864413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B61BEF0D-F0BB-DE4B-95CE-6DB70DBA9567}" type="datetimeFigureOut">
              <a:rPr lang="en-US" dirty="0"/>
              <a:pPr/>
              <a:t>9/27/2015</a:t>
            </a:fld>
            <a:endParaRPr lang="en-US" dirty="0"/>
          </a:p>
        </p:txBody>
      </p:sp>
      <p:sp>
        <p:nvSpPr>
          <p:cNvPr id="5" name="Footer Placeholder 4"/>
          <p:cNvSpPr>
            <a:spLocks noGrp="1"/>
          </p:cNvSpPr>
          <p:nvPr>
            <p:ph type="ftr" sz="quarter" idx="11"/>
          </p:nvPr>
        </p:nvSpPr>
        <p:spPr>
          <a:xfrm>
            <a:off x="3962399" y="5870575"/>
            <a:ext cx="4893958" cy="377825"/>
          </a:xfrm>
        </p:spPr>
        <p:txBody>
          <a:bodyPr/>
          <a:lstStyle/>
          <a:p>
            <a:endParaRPr lang="en-US" dirty="0"/>
          </a:p>
        </p:txBody>
      </p:sp>
      <p:sp>
        <p:nvSpPr>
          <p:cNvPr id="6" name="Slide Number Placeholder 5"/>
          <p:cNvSpPr>
            <a:spLocks noGrp="1"/>
          </p:cNvSpPr>
          <p:nvPr>
            <p:ph type="sldNum" sz="quarter" idx="12"/>
          </p:nvPr>
        </p:nvSpPr>
        <p:spPr>
          <a:xfrm>
            <a:off x="10608958" y="5870575"/>
            <a:ext cx="551167" cy="377825"/>
          </a:xfrm>
        </p:spPr>
        <p:txBody>
          <a:bodyPr/>
          <a:lstStyle/>
          <a:p>
            <a:fld id="{D57F1E4F-1CFF-5643-939E-217C01CDF565}"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9/27/2015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9/27/2015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9/27/2015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9/27/2015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smtClean="0"/>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9/27/2015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smtClean="0"/>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smtClean="0"/>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9/27/2015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8" name="Title 1"/>
          <p:cNvSpPr>
            <a:spLocks noGrp="1"/>
          </p:cNvSpPr>
          <p:nvPr>
            <p:ph type="title"/>
          </p:nvPr>
        </p:nvSpPr>
        <p:spPr>
          <a:xfrm>
            <a:off x="685801" y="609600"/>
            <a:ext cx="10131425" cy="1456267"/>
          </a:xfrm>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9/27/2015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9/27/2015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nchor="ct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9/27/2015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9/27/2015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9/27/2015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hasCustomPrompt="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hasCustomPrompt="1"/>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9/27/2015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9/27/2015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B61BEF0D-F0BB-DE4B-95CE-6DB70DBA9567}" type="datetimeFigureOut">
              <a:rPr lang="en-US" dirty="0"/>
              <a:pPr/>
              <a:t>9/27/2015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9/27/2015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smtClean="0"/>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9/27/2015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9/27/2015</a:t>
            </a:fld>
            <a:endParaRPr lang="en-US"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timing>
    <p:tnLst>
      <p:par>
        <p:cTn id="1" dur="indefinite" restart="never" nodeType="tmRoot"/>
      </p:par>
    </p:tnLst>
  </p:timing>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0.gif"/><Relationship Id="rId2" Type="http://schemas.openxmlformats.org/officeDocument/2006/relationships/notesSlide" Target="../notesSlides/notesSlide1.xml"/><Relationship Id="rId1" Type="http://schemas.openxmlformats.org/officeDocument/2006/relationships/slideLayout" Target="../slideLayouts/slideLayout4.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32.jpeg"/></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9.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image" Target="../media/image36.png"/><Relationship Id="rId7" Type="http://schemas.openxmlformats.org/officeDocument/2006/relationships/diagramColors" Target="../diagrams/colors5.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8" Type="http://schemas.microsoft.com/office/2007/relationships/diagramDrawing" Target="../diagrams/drawing6.xml"/><Relationship Id="rId3" Type="http://schemas.openxmlformats.org/officeDocument/2006/relationships/image" Target="../media/image37.png"/><Relationship Id="rId7" Type="http://schemas.openxmlformats.org/officeDocument/2006/relationships/diagramColors" Target="../diagrams/colors6.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QuickStyle" Target="../diagrams/quickStyle6.xml"/><Relationship Id="rId5" Type="http://schemas.openxmlformats.org/officeDocument/2006/relationships/diagramLayout" Target="../diagrams/layout6.xml"/><Relationship Id="rId4" Type="http://schemas.openxmlformats.org/officeDocument/2006/relationships/diagramData" Target="../diagrams/data6.xml"/></Relationships>
</file>

<file path=ppt/slides/_rels/slide21.xml.rels><?xml version="1.0" encoding="UTF-8" standalone="yes"?>
<Relationships xmlns="http://schemas.openxmlformats.org/package/2006/relationships"><Relationship Id="rId8" Type="http://schemas.microsoft.com/office/2007/relationships/diagramDrawing" Target="../diagrams/drawing7.xml"/><Relationship Id="rId3" Type="http://schemas.openxmlformats.org/officeDocument/2006/relationships/image" Target="../media/image38.png"/><Relationship Id="rId7" Type="http://schemas.openxmlformats.org/officeDocument/2006/relationships/diagramColors" Target="../diagrams/colors7.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QuickStyle" Target="../diagrams/quickStyle7.xml"/><Relationship Id="rId5" Type="http://schemas.openxmlformats.org/officeDocument/2006/relationships/diagramLayout" Target="../diagrams/layout7.xml"/><Relationship Id="rId4" Type="http://schemas.openxmlformats.org/officeDocument/2006/relationships/diagramData" Target="../diagrams/data7.xml"/></Relationships>
</file>

<file path=ppt/slides/_rels/slide22.xml.rels><?xml version="1.0" encoding="UTF-8" standalone="yes"?>
<Relationships xmlns="http://schemas.openxmlformats.org/package/2006/relationships"><Relationship Id="rId8" Type="http://schemas.openxmlformats.org/officeDocument/2006/relationships/diagramColors" Target="../diagrams/colors8.xml"/><Relationship Id="rId3" Type="http://schemas.openxmlformats.org/officeDocument/2006/relationships/image" Target="../media/image38.png"/><Relationship Id="rId7" Type="http://schemas.openxmlformats.org/officeDocument/2006/relationships/diagramQuickStyle" Target="../diagrams/quickStyle8.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Layout" Target="../diagrams/layout8.xml"/><Relationship Id="rId5" Type="http://schemas.openxmlformats.org/officeDocument/2006/relationships/diagramData" Target="../diagrams/data8.xml"/><Relationship Id="rId4" Type="http://schemas.openxmlformats.org/officeDocument/2006/relationships/image" Target="../media/image39.png"/><Relationship Id="rId9" Type="http://schemas.microsoft.com/office/2007/relationships/diagramDrawing" Target="../diagrams/drawing8.xml"/></Relationships>
</file>

<file path=ppt/slides/_rels/slide23.xml.rels><?xml version="1.0" encoding="UTF-8" standalone="yes"?>
<Relationships xmlns="http://schemas.openxmlformats.org/package/2006/relationships"><Relationship Id="rId8" Type="http://schemas.openxmlformats.org/officeDocument/2006/relationships/diagramColors" Target="../diagrams/colors9.xml"/><Relationship Id="rId3" Type="http://schemas.openxmlformats.org/officeDocument/2006/relationships/image" Target="../media/image38.png"/><Relationship Id="rId7" Type="http://schemas.openxmlformats.org/officeDocument/2006/relationships/diagramQuickStyle" Target="../diagrams/quickStyle9.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Layout" Target="../diagrams/layout9.xml"/><Relationship Id="rId5" Type="http://schemas.openxmlformats.org/officeDocument/2006/relationships/diagramData" Target="../diagrams/data9.xml"/><Relationship Id="rId4" Type="http://schemas.openxmlformats.org/officeDocument/2006/relationships/image" Target="../media/image40.png"/><Relationship Id="rId9" Type="http://schemas.microsoft.com/office/2007/relationships/diagramDrawing" Target="../diagrams/drawing9.xml"/></Relationships>
</file>

<file path=ppt/slides/_rels/slide24.xml.rels><?xml version="1.0" encoding="UTF-8" standalone="yes"?>
<Relationships xmlns="http://schemas.openxmlformats.org/package/2006/relationships"><Relationship Id="rId8" Type="http://schemas.microsoft.com/office/2007/relationships/diagramDrawing" Target="../diagrams/drawing10.xml"/><Relationship Id="rId3" Type="http://schemas.openxmlformats.org/officeDocument/2006/relationships/image" Target="../media/image41.png"/><Relationship Id="rId7" Type="http://schemas.openxmlformats.org/officeDocument/2006/relationships/diagramColors" Target="../diagrams/colors10.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QuickStyle" Target="../diagrams/quickStyle10.xml"/><Relationship Id="rId5" Type="http://schemas.openxmlformats.org/officeDocument/2006/relationships/diagramLayout" Target="../diagrams/layout10.xml"/><Relationship Id="rId4" Type="http://schemas.openxmlformats.org/officeDocument/2006/relationships/diagramData" Target="../diagrams/data10.xml"/></Relationships>
</file>

<file path=ppt/slides/_rels/slide25.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27.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jpeg"/><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45.jpeg"/></Relationships>
</file>

<file path=ppt/slides/_rels/slide2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4" Type="http://schemas.openxmlformats.org/officeDocument/2006/relationships/image" Target="../media/image49.gif"/></Relationships>
</file>

<file path=ppt/slides/_rels/slide2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jpeg"/><Relationship Id="rId1" Type="http://schemas.openxmlformats.org/officeDocument/2006/relationships/slideLayout" Target="../slideLayouts/slideLayout2.xml"/><Relationship Id="rId5" Type="http://schemas.openxmlformats.org/officeDocument/2006/relationships/image" Target="../media/image53.gif"/><Relationship Id="rId4" Type="http://schemas.openxmlformats.org/officeDocument/2006/relationships/image" Target="../media/image5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12.xml"/><Relationship Id="rId1" Type="http://schemas.openxmlformats.org/officeDocument/2006/relationships/slideLayout" Target="../slideLayouts/slideLayout4.xml"/><Relationship Id="rId5" Type="http://schemas.openxmlformats.org/officeDocument/2006/relationships/image" Target="../media/image57.jpeg"/><Relationship Id="rId4" Type="http://schemas.openxmlformats.org/officeDocument/2006/relationships/image" Target="../media/image56.jpeg"/></Relationships>
</file>

<file path=ppt/slides/_rels/slide32.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image" Target="../media/image62.png"/></Relationships>
</file>

<file path=ppt/slides/_rels/slide37.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2.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39.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image" Target="../media/image65.jpeg"/></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g"/><Relationship Id="rId1" Type="http://schemas.openxmlformats.org/officeDocument/2006/relationships/slideLayout" Target="../slideLayouts/slideLayout9.xml"/><Relationship Id="rId6" Type="http://schemas.openxmlformats.org/officeDocument/2006/relationships/image" Target="../media/image8.jpg"/><Relationship Id="rId5" Type="http://schemas.openxmlformats.org/officeDocument/2006/relationships/image" Target="../media/image7.jpg"/><Relationship Id="rId4" Type="http://schemas.openxmlformats.org/officeDocument/2006/relationships/image" Target="../media/image6.jpg"/></Relationships>
</file>

<file path=ppt/slides/_rels/slide40.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69.jpeg"/><Relationship Id="rId5" Type="http://schemas.openxmlformats.org/officeDocument/2006/relationships/image" Target="../media/image68.png"/><Relationship Id="rId4" Type="http://schemas.openxmlformats.org/officeDocument/2006/relationships/image" Target="../media/image67.jpeg"/></Relationships>
</file>

<file path=ppt/slides/_rels/slide41.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6.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4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notesSlide" Target="../notesSlides/notesSlide23.xml"/><Relationship Id="rId1" Type="http://schemas.openxmlformats.org/officeDocument/2006/relationships/slideLayout" Target="../slideLayouts/slideLayout4.xml"/><Relationship Id="rId5" Type="http://schemas.openxmlformats.org/officeDocument/2006/relationships/image" Target="../media/image74.png"/><Relationship Id="rId4" Type="http://schemas.openxmlformats.org/officeDocument/2006/relationships/image" Target="../media/image73.jpeg"/></Relationships>
</file>

<file path=ppt/slides/_rels/slide45.xml.rels><?xml version="1.0" encoding="UTF-8" standalone="yes"?>
<Relationships xmlns="http://schemas.openxmlformats.org/package/2006/relationships"><Relationship Id="rId8" Type="http://schemas.microsoft.com/office/2007/relationships/diagramDrawing" Target="../diagrams/drawing14.xml"/><Relationship Id="rId3" Type="http://schemas.openxmlformats.org/officeDocument/2006/relationships/image" Target="../media/image75.jpeg"/><Relationship Id="rId7" Type="http://schemas.openxmlformats.org/officeDocument/2006/relationships/diagramColors" Target="../diagrams/colors14.xml"/><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diagramQuickStyle" Target="../diagrams/quickStyle14.xml"/><Relationship Id="rId5" Type="http://schemas.openxmlformats.org/officeDocument/2006/relationships/diagramLayout" Target="../diagrams/layout14.xml"/><Relationship Id="rId4" Type="http://schemas.openxmlformats.org/officeDocument/2006/relationships/diagramData" Target="../diagrams/data14.xml"/></Relationships>
</file>

<file path=ppt/slides/_rels/slide46.xml.rels><?xml version="1.0" encoding="UTF-8" standalone="yes"?>
<Relationships xmlns="http://schemas.openxmlformats.org/package/2006/relationships"><Relationship Id="rId8" Type="http://schemas.microsoft.com/office/2007/relationships/diagramDrawing" Target="../diagrams/drawing15.xml"/><Relationship Id="rId3" Type="http://schemas.openxmlformats.org/officeDocument/2006/relationships/image" Target="../media/image76.gif"/><Relationship Id="rId7" Type="http://schemas.openxmlformats.org/officeDocument/2006/relationships/diagramColors" Target="../diagrams/colors15.xml"/><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diagramQuickStyle" Target="../diagrams/quickStyle15.xml"/><Relationship Id="rId5" Type="http://schemas.openxmlformats.org/officeDocument/2006/relationships/diagramLayout" Target="../diagrams/layout15.xml"/><Relationship Id="rId4" Type="http://schemas.openxmlformats.org/officeDocument/2006/relationships/diagramData" Target="../diagrams/data15.xml"/></Relationships>
</file>

<file path=ppt/slides/_rels/slide47.xml.rels><?xml version="1.0" encoding="UTF-8" standalone="yes"?>
<Relationships xmlns="http://schemas.openxmlformats.org/package/2006/relationships"><Relationship Id="rId3" Type="http://schemas.openxmlformats.org/officeDocument/2006/relationships/image" Target="../media/image77.gif"/><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78.emf"/></Relationships>
</file>

<file path=ppt/slides/_rels/slide48.xml.rels><?xml version="1.0" encoding="UTF-8" standalone="yes"?>
<Relationships xmlns="http://schemas.openxmlformats.org/package/2006/relationships"><Relationship Id="rId3" Type="http://schemas.openxmlformats.org/officeDocument/2006/relationships/image" Target="../media/image79.emf"/><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82.emf"/><Relationship Id="rId5" Type="http://schemas.openxmlformats.org/officeDocument/2006/relationships/image" Target="../media/image81.emf"/><Relationship Id="rId4" Type="http://schemas.openxmlformats.org/officeDocument/2006/relationships/image" Target="../media/image80.emf"/></Relationships>
</file>

<file path=ppt/slides/_rels/slide49.xml.rels><?xml version="1.0" encoding="UTF-8" standalone="yes"?>
<Relationships xmlns="http://schemas.openxmlformats.org/package/2006/relationships"><Relationship Id="rId3" Type="http://schemas.openxmlformats.org/officeDocument/2006/relationships/diagramData" Target="../diagrams/data16.xml"/><Relationship Id="rId7" Type="http://schemas.microsoft.com/office/2007/relationships/diagramDrawing" Target="../diagrams/drawing16.xml"/><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diagramColors" Target="../diagrams/colors16.xml"/><Relationship Id="rId5" Type="http://schemas.openxmlformats.org/officeDocument/2006/relationships/diagramQuickStyle" Target="../diagrams/quickStyle16.xml"/><Relationship Id="rId4" Type="http://schemas.openxmlformats.org/officeDocument/2006/relationships/diagramLayout" Target="../diagrams/layout16.xml"/></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2.png"/><Relationship Id="rId3" Type="http://schemas.openxmlformats.org/officeDocument/2006/relationships/image" Target="../media/image12.png"/><Relationship Id="rId7" Type="http://schemas.openxmlformats.org/officeDocument/2006/relationships/image" Target="../media/image16.png"/><Relationship Id="rId12" Type="http://schemas.openxmlformats.org/officeDocument/2006/relationships/image" Target="../media/image21.png"/><Relationship Id="rId2" Type="http://schemas.openxmlformats.org/officeDocument/2006/relationships/image" Target="../media/image11.png"/><Relationship Id="rId1" Type="http://schemas.openxmlformats.org/officeDocument/2006/relationships/slideLayout" Target="../slideLayouts/slideLayout6.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s>
</file>

<file path=ppt/slides/_rels/slide7.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21.png"/><Relationship Id="rId1" Type="http://schemas.openxmlformats.org/officeDocument/2006/relationships/slideLayout" Target="../slideLayouts/slideLayout9.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21.png"/><Relationship Id="rId1" Type="http://schemas.openxmlformats.org/officeDocument/2006/relationships/slideLayout" Target="../slideLayouts/slideLayout9.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464417" y="1964267"/>
            <a:ext cx="7695708" cy="2421464"/>
          </a:xfrm>
        </p:spPr>
        <p:txBody>
          <a:bodyPr/>
          <a:lstStyle/>
          <a:p>
            <a:r>
              <a:rPr lang="en-US" dirty="0" smtClean="0"/>
              <a:t>Threat modeling</a:t>
            </a:r>
            <a:br>
              <a:rPr lang="en-US" dirty="0" smtClean="0"/>
            </a:br>
            <a:r>
              <a:rPr lang="en-US" dirty="0" smtClean="0"/>
              <a:t>global catastrophic risks</a:t>
            </a:r>
            <a:endParaRPr lang="en-US" dirty="0"/>
          </a:p>
        </p:txBody>
      </p:sp>
      <p:sp>
        <p:nvSpPr>
          <p:cNvPr id="3" name="Subtitle 2"/>
          <p:cNvSpPr>
            <a:spLocks noGrp="1"/>
          </p:cNvSpPr>
          <p:nvPr>
            <p:ph type="subTitle" idx="1"/>
          </p:nvPr>
        </p:nvSpPr>
        <p:spPr/>
        <p:txBody>
          <a:bodyPr/>
          <a:lstStyle/>
          <a:p>
            <a:r>
              <a:rPr lang="en-US" dirty="0" smtClean="0"/>
              <a:t>Luke Donoho, </a:t>
            </a:r>
            <a:r>
              <a:rPr lang="en-US" dirty="0" err="1" smtClean="0"/>
              <a:t>m.s</a:t>
            </a:r>
            <a:endParaRPr lang="en-US" dirty="0" smtClean="0"/>
          </a:p>
        </p:txBody>
      </p:sp>
    </p:spTree>
    <p:extLst>
      <p:ext uri="{BB962C8B-B14F-4D97-AF65-F5344CB8AC3E}">
        <p14:creationId xmlns:p14="http://schemas.microsoft.com/office/powerpoint/2010/main" val="355917962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THREAT MODELING – Window Snyder</a:t>
            </a:r>
            <a:endParaRPr lang="en-US" dirty="0"/>
          </a:p>
        </p:txBody>
      </p:sp>
      <p:pic>
        <p:nvPicPr>
          <p:cNvPr id="7170" name="Picture 2" descr="http://ecx.images-amazon.com/images/I/51HmLa5k8tL._SX403_BO1,204,203,200_.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59601" y="1800226"/>
            <a:ext cx="3857625" cy="4762500"/>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https://media.licdn.com/mpr/mpr/shrinknp_400_400/p/7/000/1c5/388/229d31a.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12888" y="2752726"/>
            <a:ext cx="2857500" cy="2857500"/>
          </a:xfrm>
          <a:prstGeom prst="rect">
            <a:avLst/>
          </a:prstGeom>
          <a:noFill/>
          <a:effectLst>
            <a:softEdge rad="2413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139580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Threat </a:t>
            </a:r>
            <a:r>
              <a:rPr lang="en-US" sz="3600" dirty="0"/>
              <a:t>modeling is a methodology for identifying security vulnerabilities, for identifying the risks of a security vulnerability within that </a:t>
            </a:r>
            <a:r>
              <a:rPr lang="en-US" sz="3600" dirty="0" smtClean="0"/>
              <a:t>application</a:t>
            </a:r>
            <a:endParaRPr lang="en-US" sz="3600" dirty="0"/>
          </a:p>
        </p:txBody>
      </p:sp>
      <p:sp>
        <p:nvSpPr>
          <p:cNvPr id="3" name="Text Placeholder 2"/>
          <p:cNvSpPr>
            <a:spLocks noGrp="1"/>
          </p:cNvSpPr>
          <p:nvPr>
            <p:ph type="body" sz="quarter" idx="13"/>
          </p:nvPr>
        </p:nvSpPr>
        <p:spPr/>
        <p:txBody>
          <a:bodyPr/>
          <a:lstStyle/>
          <a:p>
            <a:r>
              <a:rPr lang="en-US" dirty="0" smtClean="0"/>
              <a:t>Window Snyder</a:t>
            </a:r>
            <a:endParaRPr lang="en-US" dirty="0"/>
          </a:p>
        </p:txBody>
      </p:sp>
      <p:sp>
        <p:nvSpPr>
          <p:cNvPr id="4" name="Text Placeholder 3"/>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6732238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THREAT MODELING – Window Snyder</a:t>
            </a:r>
            <a:endParaRPr lang="en-US" b="1" dirty="0"/>
          </a:p>
        </p:txBody>
      </p:sp>
      <p:pic>
        <p:nvPicPr>
          <p:cNvPr id="1026" name="Picture 2" descr="https://upload.wikimedia.org/wikipedia/commons/5/5c/Mozilla_dinosaur_head_log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51279" y="4108895"/>
            <a:ext cx="2520729" cy="1801175"/>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ttp://img05.deviantart.net/e1f7/i/2011/251/e/4/microsoft_windows_logo_3000px_by_davidm147-d3hax3m.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08683" y="4175338"/>
            <a:ext cx="1648944" cy="1455652"/>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http://elitemediapublishing.com/wp-content/uploads/2013/09/ios_icon.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353506" y="3896258"/>
            <a:ext cx="2013811" cy="2013811"/>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https://www.fastly.com/sites/default/files/fastly_logo.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03675" y="1920590"/>
            <a:ext cx="3695208" cy="1530875"/>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http://logovectors.net/images/large/21/stake-logo.gif"/>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28018" y="4200210"/>
            <a:ext cx="1487013" cy="1487013"/>
          </a:xfrm>
          <a:prstGeom prst="rect">
            <a:avLst/>
          </a:prstGeom>
          <a:noFill/>
          <a:effectLst>
            <a:softEdge rad="3175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480859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Threat modeling – Window </a:t>
            </a:r>
            <a:r>
              <a:rPr lang="en-US" b="1" dirty="0" err="1" smtClean="0"/>
              <a:t>snyder</a:t>
            </a:r>
            <a:endParaRPr lang="en-US" b="1" dirty="0"/>
          </a:p>
        </p:txBody>
      </p:sp>
      <p:graphicFrame>
        <p:nvGraphicFramePr>
          <p:cNvPr id="4" name="Diagram 3"/>
          <p:cNvGraphicFramePr/>
          <p:nvPr>
            <p:extLst>
              <p:ext uri="{D42A27DB-BD31-4B8C-83A1-F6EECF244321}">
                <p14:modId xmlns:p14="http://schemas.microsoft.com/office/powerpoint/2010/main" val="3318848128"/>
              </p:ext>
            </p:extLst>
          </p:nvPr>
        </p:nvGraphicFramePr>
        <p:xfrm>
          <a:off x="2031999" y="1628776"/>
          <a:ext cx="8983663" cy="512286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1895371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Here's </a:t>
            </a:r>
            <a:r>
              <a:rPr lang="en-US" sz="3600" dirty="0"/>
              <a:t>a pattern, and if we implement one architectural change we can eliminate all these vulnerabilities</a:t>
            </a:r>
            <a:r>
              <a:rPr lang="en-US" sz="3600" dirty="0" smtClean="0"/>
              <a:t>.</a:t>
            </a:r>
            <a:endParaRPr lang="en-US" sz="3600" dirty="0"/>
          </a:p>
        </p:txBody>
      </p:sp>
      <p:sp>
        <p:nvSpPr>
          <p:cNvPr id="3" name="Text Placeholder 2"/>
          <p:cNvSpPr>
            <a:spLocks noGrp="1"/>
          </p:cNvSpPr>
          <p:nvPr>
            <p:ph type="body" sz="quarter" idx="13"/>
          </p:nvPr>
        </p:nvSpPr>
        <p:spPr/>
        <p:txBody>
          <a:bodyPr/>
          <a:lstStyle/>
          <a:p>
            <a:r>
              <a:rPr lang="en-US" dirty="0" smtClean="0"/>
              <a:t>Window Snyder</a:t>
            </a:r>
            <a:endParaRPr lang="en-US" dirty="0"/>
          </a:p>
        </p:txBody>
      </p:sp>
      <p:sp>
        <p:nvSpPr>
          <p:cNvPr id="4" name="Text Placeholder 3"/>
          <p:cNvSpPr>
            <a:spLocks noGrp="1"/>
          </p:cNvSpPr>
          <p:nvPr>
            <p:ph type="body" idx="1"/>
          </p:nvPr>
        </p:nvSpPr>
        <p:spPr/>
        <p:txBody>
          <a:bodyPr>
            <a:normAutofit/>
          </a:bodyPr>
          <a:lstStyle/>
          <a:p>
            <a:r>
              <a:rPr lang="en-US" sz="3200" dirty="0"/>
              <a:t>The goal, she said, is to remove whole categories of vulnerabilities.</a:t>
            </a:r>
          </a:p>
        </p:txBody>
      </p:sp>
    </p:spTree>
    <p:extLst>
      <p:ext uri="{BB962C8B-B14F-4D97-AF65-F5344CB8AC3E}">
        <p14:creationId xmlns:p14="http://schemas.microsoft.com/office/powerpoint/2010/main" val="266684703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Threat modeling – Adam </a:t>
            </a:r>
            <a:r>
              <a:rPr lang="en-US" b="1" dirty="0" err="1" smtClean="0"/>
              <a:t>shostack</a:t>
            </a:r>
            <a:endParaRPr lang="en-US" b="1" dirty="0"/>
          </a:p>
        </p:txBody>
      </p:sp>
      <p:pic>
        <p:nvPicPr>
          <p:cNvPr id="6146" name="Picture 2" descr="https://c.s-microsoft.com/en-us/CMSImages/EoP_game_screen_shot.jpg?version=4a082487-9fb4-7dd9-ed9f-e79c888c2df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26201" y="2065867"/>
            <a:ext cx="4391025" cy="2752725"/>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https://images-na.ssl-images-amazon.com/images/I/61RLvp3rMyL._UX250_.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6351" y="2332566"/>
            <a:ext cx="2381250" cy="2219326"/>
          </a:xfrm>
          <a:prstGeom prst="rect">
            <a:avLst/>
          </a:prstGeom>
          <a:noFill/>
          <a:effectLst>
            <a:softEdge rad="63500"/>
          </a:effectLst>
          <a:extLst>
            <a:ext uri="{909E8E84-426E-40DD-AFC4-6F175D3DCCD1}">
              <a14:hiddenFill xmlns:a14="http://schemas.microsoft.com/office/drawing/2010/main">
                <a:solidFill>
                  <a:srgbClr val="FFFFFF"/>
                </a:solidFill>
              </a14:hiddenFill>
            </a:ext>
          </a:extLst>
        </p:spPr>
      </p:pic>
      <p:pic>
        <p:nvPicPr>
          <p:cNvPr id="5" name="Picture 10" descr="http://img05.deviantart.net/e1f7/i/2011/251/e/4/microsoft_windows_logo_3000px_by_davidm147-d3hax3m.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48151" y="2714403"/>
            <a:ext cx="1648944" cy="14556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1444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6148"/>
                                        </p:tgtEl>
                                        <p:attrNameLst>
                                          <p:attrName>style.visibility</p:attrName>
                                        </p:attrNameLst>
                                      </p:cBhvr>
                                      <p:to>
                                        <p:strVal val="visible"/>
                                      </p:to>
                                    </p:set>
                                    <p:anim calcmode="lin" valueType="num">
                                      <p:cBhvr>
                                        <p:cTn id="7" dur="500" fill="hold"/>
                                        <p:tgtEl>
                                          <p:spTgt spid="6148"/>
                                        </p:tgtEl>
                                        <p:attrNameLst>
                                          <p:attrName>ppt_w</p:attrName>
                                        </p:attrNameLst>
                                      </p:cBhvr>
                                      <p:tavLst>
                                        <p:tav tm="0">
                                          <p:val>
                                            <p:fltVal val="0"/>
                                          </p:val>
                                        </p:tav>
                                        <p:tav tm="100000">
                                          <p:val>
                                            <p:strVal val="#ppt_w"/>
                                          </p:val>
                                        </p:tav>
                                      </p:tavLst>
                                    </p:anim>
                                    <p:anim calcmode="lin" valueType="num">
                                      <p:cBhvr>
                                        <p:cTn id="8" dur="500" fill="hold"/>
                                        <p:tgtEl>
                                          <p:spTgt spid="6148"/>
                                        </p:tgtEl>
                                        <p:attrNameLst>
                                          <p:attrName>ppt_h</p:attrName>
                                        </p:attrNameLst>
                                      </p:cBhvr>
                                      <p:tavLst>
                                        <p:tav tm="0">
                                          <p:val>
                                            <p:fltVal val="0"/>
                                          </p:val>
                                        </p:tav>
                                        <p:tav tm="100000">
                                          <p:val>
                                            <p:strVal val="#ppt_h"/>
                                          </p:val>
                                        </p:tav>
                                      </p:tavLst>
                                    </p:anim>
                                    <p:animEffect transition="in" filter="fade">
                                      <p:cBhvr>
                                        <p:cTn id="9" dur="500"/>
                                        <p:tgtEl>
                                          <p:spTgt spid="6148"/>
                                        </p:tgtEl>
                                      </p:cBhvr>
                                    </p:animEffect>
                                  </p:childTnLst>
                                </p:cTn>
                              </p:par>
                              <p:par>
                                <p:cTn id="10" presetID="53" presetClass="entr" presetSubtype="16"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500" fill="hold"/>
                                        <p:tgtEl>
                                          <p:spTgt spid="5"/>
                                        </p:tgtEl>
                                        <p:attrNameLst>
                                          <p:attrName>ppt_w</p:attrName>
                                        </p:attrNameLst>
                                      </p:cBhvr>
                                      <p:tavLst>
                                        <p:tav tm="0">
                                          <p:val>
                                            <p:fltVal val="0"/>
                                          </p:val>
                                        </p:tav>
                                        <p:tav tm="100000">
                                          <p:val>
                                            <p:strVal val="#ppt_w"/>
                                          </p:val>
                                        </p:tav>
                                      </p:tavLst>
                                    </p:anim>
                                    <p:anim calcmode="lin" valueType="num">
                                      <p:cBhvr>
                                        <p:cTn id="13" dur="500" fill="hold"/>
                                        <p:tgtEl>
                                          <p:spTgt spid="5"/>
                                        </p:tgtEl>
                                        <p:attrNameLst>
                                          <p:attrName>ppt_h</p:attrName>
                                        </p:attrNameLst>
                                      </p:cBhvr>
                                      <p:tavLst>
                                        <p:tav tm="0">
                                          <p:val>
                                            <p:fltVal val="0"/>
                                          </p:val>
                                        </p:tav>
                                        <p:tav tm="100000">
                                          <p:val>
                                            <p:strVal val="#ppt_h"/>
                                          </p:val>
                                        </p:tav>
                                      </p:tavLst>
                                    </p:anim>
                                    <p:animEffect transition="in" filter="fade">
                                      <p:cBhvr>
                                        <p:cTn id="14" dur="500"/>
                                        <p:tgtEl>
                                          <p:spTgt spid="5"/>
                                        </p:tgtEl>
                                      </p:cBhvr>
                                    </p:animEffect>
                                  </p:childTnLst>
                                </p:cTn>
                              </p:par>
                              <p:par>
                                <p:cTn id="15" presetID="53" presetClass="entr" presetSubtype="16" fill="hold" nodeType="withEffect">
                                  <p:stCondLst>
                                    <p:cond delay="0"/>
                                  </p:stCondLst>
                                  <p:childTnLst>
                                    <p:set>
                                      <p:cBhvr>
                                        <p:cTn id="16" dur="1" fill="hold">
                                          <p:stCondLst>
                                            <p:cond delay="0"/>
                                          </p:stCondLst>
                                        </p:cTn>
                                        <p:tgtEl>
                                          <p:spTgt spid="6146"/>
                                        </p:tgtEl>
                                        <p:attrNameLst>
                                          <p:attrName>style.visibility</p:attrName>
                                        </p:attrNameLst>
                                      </p:cBhvr>
                                      <p:to>
                                        <p:strVal val="visible"/>
                                      </p:to>
                                    </p:set>
                                    <p:anim calcmode="lin" valueType="num">
                                      <p:cBhvr>
                                        <p:cTn id="17" dur="500" fill="hold"/>
                                        <p:tgtEl>
                                          <p:spTgt spid="6146"/>
                                        </p:tgtEl>
                                        <p:attrNameLst>
                                          <p:attrName>ppt_w</p:attrName>
                                        </p:attrNameLst>
                                      </p:cBhvr>
                                      <p:tavLst>
                                        <p:tav tm="0">
                                          <p:val>
                                            <p:fltVal val="0"/>
                                          </p:val>
                                        </p:tav>
                                        <p:tav tm="100000">
                                          <p:val>
                                            <p:strVal val="#ppt_w"/>
                                          </p:val>
                                        </p:tav>
                                      </p:tavLst>
                                    </p:anim>
                                    <p:anim calcmode="lin" valueType="num">
                                      <p:cBhvr>
                                        <p:cTn id="18" dur="500" fill="hold"/>
                                        <p:tgtEl>
                                          <p:spTgt spid="6146"/>
                                        </p:tgtEl>
                                        <p:attrNameLst>
                                          <p:attrName>ppt_h</p:attrName>
                                        </p:attrNameLst>
                                      </p:cBhvr>
                                      <p:tavLst>
                                        <p:tav tm="0">
                                          <p:val>
                                            <p:fltVal val="0"/>
                                          </p:val>
                                        </p:tav>
                                        <p:tav tm="100000">
                                          <p:val>
                                            <p:strVal val="#ppt_h"/>
                                          </p:val>
                                        </p:tav>
                                      </p:tavLst>
                                    </p:anim>
                                    <p:animEffect transition="in" filter="fade">
                                      <p:cBhvr>
                                        <p:cTn id="19" dur="500"/>
                                        <p:tgtEl>
                                          <p:spTgt spid="61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Threat modeling</a:t>
            </a:r>
            <a:endParaRPr lang="en-US" b="1" dirty="0"/>
          </a:p>
        </p:txBody>
      </p:sp>
      <p:pic>
        <p:nvPicPr>
          <p:cNvPr id="5" name="Picture 4"/>
          <p:cNvPicPr>
            <a:picLocks noChangeAspect="1"/>
          </p:cNvPicPr>
          <p:nvPr/>
        </p:nvPicPr>
        <p:blipFill>
          <a:blip r:embed="rId2"/>
          <a:stretch>
            <a:fillRect/>
          </a:stretch>
        </p:blipFill>
        <p:spPr>
          <a:xfrm>
            <a:off x="6045200" y="2365064"/>
            <a:ext cx="4572000" cy="3429000"/>
          </a:xfrm>
          <a:prstGeom prst="rect">
            <a:avLst/>
          </a:prstGeom>
          <a:effectLst>
            <a:softEdge rad="63500"/>
          </a:effectLst>
        </p:spPr>
      </p:pic>
      <p:pic>
        <p:nvPicPr>
          <p:cNvPr id="7" name="Picture 6"/>
          <p:cNvPicPr>
            <a:picLocks noChangeAspect="1"/>
          </p:cNvPicPr>
          <p:nvPr/>
        </p:nvPicPr>
        <p:blipFill>
          <a:blip r:embed="rId3"/>
          <a:stretch>
            <a:fillRect/>
          </a:stretch>
        </p:blipFill>
        <p:spPr>
          <a:xfrm>
            <a:off x="491899" y="2365065"/>
            <a:ext cx="5412678" cy="3429000"/>
          </a:xfrm>
          <a:prstGeom prst="rect">
            <a:avLst/>
          </a:prstGeom>
          <a:effectLst>
            <a:softEdge rad="63500"/>
          </a:effectLst>
        </p:spPr>
      </p:pic>
      <p:sp>
        <p:nvSpPr>
          <p:cNvPr id="3" name="TextBox 2"/>
          <p:cNvSpPr txBox="1"/>
          <p:nvPr/>
        </p:nvSpPr>
        <p:spPr>
          <a:xfrm>
            <a:off x="1443789" y="5967663"/>
            <a:ext cx="8470232" cy="461665"/>
          </a:xfrm>
          <a:prstGeom prst="rect">
            <a:avLst/>
          </a:prstGeom>
          <a:noFill/>
        </p:spPr>
        <p:txBody>
          <a:bodyPr wrap="square" rtlCol="0">
            <a:spAutoFit/>
          </a:bodyPr>
          <a:lstStyle/>
          <a:p>
            <a:pPr algn="ctr"/>
            <a:r>
              <a:rPr lang="en-US" sz="2400" b="1" dirty="0"/>
              <a:t>https://www.youtube.com/watch?v=KLpgaoD8ySM</a:t>
            </a:r>
          </a:p>
        </p:txBody>
      </p:sp>
    </p:spTree>
    <p:extLst>
      <p:ext uri="{BB962C8B-B14F-4D97-AF65-F5344CB8AC3E}">
        <p14:creationId xmlns:p14="http://schemas.microsoft.com/office/powerpoint/2010/main" val="248259974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7200" dirty="0" smtClean="0"/>
              <a:t>All models are wrong, some models are useful</a:t>
            </a:r>
            <a:endParaRPr lang="en-US" sz="7200" dirty="0"/>
          </a:p>
        </p:txBody>
      </p:sp>
      <p:sp>
        <p:nvSpPr>
          <p:cNvPr id="5" name="Text Placeholder 4"/>
          <p:cNvSpPr>
            <a:spLocks noGrp="1"/>
          </p:cNvSpPr>
          <p:nvPr>
            <p:ph type="body" idx="1"/>
          </p:nvPr>
        </p:nvSpPr>
        <p:spPr/>
        <p:txBody>
          <a:bodyPr>
            <a:normAutofit/>
          </a:bodyPr>
          <a:lstStyle/>
          <a:p>
            <a:pPr algn="r"/>
            <a:r>
              <a:rPr lang="en-US" sz="3600" dirty="0"/>
              <a:t> </a:t>
            </a:r>
            <a:r>
              <a:rPr lang="en-US" sz="4800" dirty="0" smtClean="0"/>
              <a:t>- George Box</a:t>
            </a:r>
            <a:endParaRPr lang="en-US" sz="4800" dirty="0"/>
          </a:p>
        </p:txBody>
      </p:sp>
      <p:pic>
        <p:nvPicPr>
          <p:cNvPr id="2050" name="Picture 2" descr="GeorgeEPBox.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11148" y="3729037"/>
            <a:ext cx="1905000" cy="2676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847539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Threat modeling - stride</a:t>
            </a:r>
            <a:endParaRPr lang="en-US" b="1"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258487711"/>
              </p:ext>
            </p:extLst>
          </p:nvPr>
        </p:nvGraphicFramePr>
        <p:xfrm>
          <a:off x="2095523" y="1663198"/>
          <a:ext cx="7311979" cy="471646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14945329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Threat modeling – STRIDE</a:t>
            </a:r>
            <a:br>
              <a:rPr lang="en-US" b="1" dirty="0" smtClean="0"/>
            </a:br>
            <a:r>
              <a:rPr lang="en-US" b="1" dirty="0" err="1" smtClean="0"/>
              <a:t>sPOOFING</a:t>
            </a:r>
            <a:endParaRPr lang="en-US" b="1" dirty="0"/>
          </a:p>
        </p:txBody>
      </p:sp>
      <p:pic>
        <p:nvPicPr>
          <p:cNvPr id="4" name="Picture 3"/>
          <p:cNvPicPr>
            <a:picLocks noChangeAspect="1"/>
          </p:cNvPicPr>
          <p:nvPr/>
        </p:nvPicPr>
        <p:blipFill>
          <a:blip r:embed="rId3"/>
          <a:stretch>
            <a:fillRect/>
          </a:stretch>
        </p:blipFill>
        <p:spPr>
          <a:xfrm>
            <a:off x="6180517" y="1216651"/>
            <a:ext cx="3771900" cy="5429250"/>
          </a:xfrm>
          <a:prstGeom prst="rect">
            <a:avLst/>
          </a:prstGeom>
        </p:spPr>
      </p:pic>
      <p:graphicFrame>
        <p:nvGraphicFramePr>
          <p:cNvPr id="5" name="Content Placeholder 3"/>
          <p:cNvGraphicFramePr>
            <a:graphicFrameLocks noGrp="1"/>
          </p:cNvGraphicFramePr>
          <p:nvPr>
            <p:ph idx="1"/>
            <p:extLst>
              <p:ext uri="{D42A27DB-BD31-4B8C-83A1-F6EECF244321}">
                <p14:modId xmlns:p14="http://schemas.microsoft.com/office/powerpoint/2010/main" val="64967835"/>
              </p:ext>
            </p:extLst>
          </p:nvPr>
        </p:nvGraphicFramePr>
        <p:xfrm>
          <a:off x="1084934" y="2543662"/>
          <a:ext cx="3809977" cy="147937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43490165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13656" y="1964267"/>
            <a:ext cx="8146469" cy="2421464"/>
          </a:xfrm>
        </p:spPr>
        <p:txBody>
          <a:bodyPr/>
          <a:lstStyle/>
          <a:p>
            <a:r>
              <a:rPr lang="en-US" dirty="0" smtClean="0"/>
              <a:t>OH MY GOD WE’RE ALL GOING TO F*!&amp;@#^$%ING DIE</a:t>
            </a:r>
            <a:br>
              <a:rPr lang="en-US" dirty="0" smtClean="0"/>
            </a:br>
            <a:endParaRPr lang="en-US" dirty="0"/>
          </a:p>
        </p:txBody>
      </p:sp>
      <p:sp>
        <p:nvSpPr>
          <p:cNvPr id="3" name="Subtitle 2"/>
          <p:cNvSpPr>
            <a:spLocks noGrp="1"/>
          </p:cNvSpPr>
          <p:nvPr>
            <p:ph type="subTitle" idx="1"/>
          </p:nvPr>
        </p:nvSpPr>
        <p:spPr/>
        <p:txBody>
          <a:bodyPr/>
          <a:lstStyle/>
          <a:p>
            <a:r>
              <a:rPr lang="en-US" dirty="0" smtClean="0"/>
              <a:t>Luke Donoho, </a:t>
            </a:r>
            <a:r>
              <a:rPr lang="en-US" dirty="0" err="1" smtClean="0"/>
              <a:t>m.s.</a:t>
            </a:r>
            <a:endParaRPr lang="en-US" dirty="0"/>
          </a:p>
        </p:txBody>
      </p:sp>
    </p:spTree>
    <p:extLst>
      <p:ext uri="{BB962C8B-B14F-4D97-AF65-F5344CB8AC3E}">
        <p14:creationId xmlns:p14="http://schemas.microsoft.com/office/powerpoint/2010/main" val="108547851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t>Threat modeling – STRIDE</a:t>
            </a:r>
            <a:r>
              <a:rPr lang="en-US" b="1" dirty="0"/>
              <a:t/>
            </a:r>
            <a:br>
              <a:rPr lang="en-US" b="1" dirty="0"/>
            </a:br>
            <a:r>
              <a:rPr lang="en-US" b="1" dirty="0" err="1" smtClean="0"/>
              <a:t>tAMPERING</a:t>
            </a:r>
            <a:endParaRPr lang="en-US" b="1" dirty="0"/>
          </a:p>
        </p:txBody>
      </p:sp>
      <p:pic>
        <p:nvPicPr>
          <p:cNvPr id="3" name="Picture 2"/>
          <p:cNvPicPr>
            <a:picLocks noChangeAspect="1"/>
          </p:cNvPicPr>
          <p:nvPr/>
        </p:nvPicPr>
        <p:blipFill>
          <a:blip r:embed="rId3"/>
          <a:stretch>
            <a:fillRect/>
          </a:stretch>
        </p:blipFill>
        <p:spPr>
          <a:xfrm>
            <a:off x="6167638" y="1216651"/>
            <a:ext cx="3752850" cy="5429250"/>
          </a:xfrm>
          <a:prstGeom prst="rect">
            <a:avLst/>
          </a:prstGeom>
        </p:spPr>
      </p:pic>
      <p:graphicFrame>
        <p:nvGraphicFramePr>
          <p:cNvPr id="6" name="Content Placeholder 3"/>
          <p:cNvGraphicFramePr>
            <a:graphicFrameLocks noGrp="1"/>
          </p:cNvGraphicFramePr>
          <p:nvPr>
            <p:ph idx="1"/>
            <p:extLst>
              <p:ext uri="{D42A27DB-BD31-4B8C-83A1-F6EECF244321}">
                <p14:modId xmlns:p14="http://schemas.microsoft.com/office/powerpoint/2010/main" val="3842567206"/>
              </p:ext>
            </p:extLst>
          </p:nvPr>
        </p:nvGraphicFramePr>
        <p:xfrm>
          <a:off x="1084934" y="2543662"/>
          <a:ext cx="3809977" cy="147937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80754668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t>Threat modeling – STRIDE</a:t>
            </a:r>
            <a:r>
              <a:rPr lang="en-US" b="1" dirty="0"/>
              <a:t/>
            </a:r>
            <a:br>
              <a:rPr lang="en-US" b="1" dirty="0"/>
            </a:br>
            <a:r>
              <a:rPr lang="en-US" b="1" dirty="0" smtClean="0"/>
              <a:t>repudiation</a:t>
            </a:r>
            <a:endParaRPr lang="en-US" b="1" dirty="0"/>
          </a:p>
        </p:txBody>
      </p:sp>
      <p:pic>
        <p:nvPicPr>
          <p:cNvPr id="4" name="Picture 3"/>
          <p:cNvPicPr>
            <a:picLocks noChangeAspect="1"/>
          </p:cNvPicPr>
          <p:nvPr/>
        </p:nvPicPr>
        <p:blipFill>
          <a:blip r:embed="rId3"/>
          <a:stretch>
            <a:fillRect/>
          </a:stretch>
        </p:blipFill>
        <p:spPr>
          <a:xfrm>
            <a:off x="6118677" y="1216651"/>
            <a:ext cx="3800475" cy="5495925"/>
          </a:xfrm>
          <a:prstGeom prst="rect">
            <a:avLst/>
          </a:prstGeom>
        </p:spPr>
      </p:pic>
      <p:graphicFrame>
        <p:nvGraphicFramePr>
          <p:cNvPr id="5" name="Content Placeholder 3"/>
          <p:cNvGraphicFramePr>
            <a:graphicFrameLocks noGrp="1"/>
          </p:cNvGraphicFramePr>
          <p:nvPr>
            <p:ph idx="1"/>
            <p:extLst>
              <p:ext uri="{D42A27DB-BD31-4B8C-83A1-F6EECF244321}">
                <p14:modId xmlns:p14="http://schemas.microsoft.com/office/powerpoint/2010/main" val="3757246497"/>
              </p:ext>
            </p:extLst>
          </p:nvPr>
        </p:nvGraphicFramePr>
        <p:xfrm>
          <a:off x="1084934" y="2543662"/>
          <a:ext cx="3809977" cy="147937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74802798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t>Threat modeling – STRIDE</a:t>
            </a:r>
            <a:r>
              <a:rPr lang="en-US" b="1" dirty="0"/>
              <a:t/>
            </a:r>
            <a:br>
              <a:rPr lang="en-US" b="1" dirty="0"/>
            </a:br>
            <a:r>
              <a:rPr lang="en-US" b="1" dirty="0" smtClean="0"/>
              <a:t>information disclosure</a:t>
            </a:r>
            <a:endParaRPr lang="en-US" b="1" dirty="0"/>
          </a:p>
        </p:txBody>
      </p:sp>
      <p:pic>
        <p:nvPicPr>
          <p:cNvPr id="4" name="Picture 3"/>
          <p:cNvPicPr>
            <a:picLocks noChangeAspect="1"/>
          </p:cNvPicPr>
          <p:nvPr/>
        </p:nvPicPr>
        <p:blipFill>
          <a:blip r:embed="rId3"/>
          <a:stretch>
            <a:fillRect/>
          </a:stretch>
        </p:blipFill>
        <p:spPr>
          <a:xfrm>
            <a:off x="6118677" y="1216651"/>
            <a:ext cx="3800475" cy="5495925"/>
          </a:xfrm>
          <a:prstGeom prst="rect">
            <a:avLst/>
          </a:prstGeom>
        </p:spPr>
      </p:pic>
      <p:pic>
        <p:nvPicPr>
          <p:cNvPr id="3" name="Picture 2"/>
          <p:cNvPicPr>
            <a:picLocks noChangeAspect="1"/>
          </p:cNvPicPr>
          <p:nvPr/>
        </p:nvPicPr>
        <p:blipFill>
          <a:blip r:embed="rId4"/>
          <a:stretch>
            <a:fillRect/>
          </a:stretch>
        </p:blipFill>
        <p:spPr>
          <a:xfrm>
            <a:off x="6118676" y="1216651"/>
            <a:ext cx="3800475" cy="5076825"/>
          </a:xfrm>
          <a:prstGeom prst="rect">
            <a:avLst/>
          </a:prstGeom>
        </p:spPr>
      </p:pic>
      <p:graphicFrame>
        <p:nvGraphicFramePr>
          <p:cNvPr id="7" name="Content Placeholder 3"/>
          <p:cNvGraphicFramePr>
            <a:graphicFrameLocks noGrp="1"/>
          </p:cNvGraphicFramePr>
          <p:nvPr>
            <p:ph idx="1"/>
            <p:extLst>
              <p:ext uri="{D42A27DB-BD31-4B8C-83A1-F6EECF244321}">
                <p14:modId xmlns:p14="http://schemas.microsoft.com/office/powerpoint/2010/main" val="1253502415"/>
              </p:ext>
            </p:extLst>
          </p:nvPr>
        </p:nvGraphicFramePr>
        <p:xfrm>
          <a:off x="1084934" y="2543662"/>
          <a:ext cx="3809977" cy="1479376"/>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19772110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t>Threat modeling – STRIDE</a:t>
            </a:r>
            <a:r>
              <a:rPr lang="en-US" b="1" dirty="0"/>
              <a:t/>
            </a:r>
            <a:br>
              <a:rPr lang="en-US" b="1" dirty="0"/>
            </a:br>
            <a:r>
              <a:rPr lang="en-US" b="1" dirty="0" smtClean="0"/>
              <a:t>denial of service</a:t>
            </a:r>
            <a:endParaRPr lang="en-US" b="1" dirty="0"/>
          </a:p>
        </p:txBody>
      </p:sp>
      <p:pic>
        <p:nvPicPr>
          <p:cNvPr id="4" name="Picture 3"/>
          <p:cNvPicPr>
            <a:picLocks noChangeAspect="1"/>
          </p:cNvPicPr>
          <p:nvPr/>
        </p:nvPicPr>
        <p:blipFill>
          <a:blip r:embed="rId3"/>
          <a:stretch>
            <a:fillRect/>
          </a:stretch>
        </p:blipFill>
        <p:spPr>
          <a:xfrm>
            <a:off x="6118677" y="1216651"/>
            <a:ext cx="3800475" cy="5495925"/>
          </a:xfrm>
          <a:prstGeom prst="rect">
            <a:avLst/>
          </a:prstGeom>
        </p:spPr>
      </p:pic>
      <p:pic>
        <p:nvPicPr>
          <p:cNvPr id="6" name="Picture 5"/>
          <p:cNvPicPr>
            <a:picLocks noChangeAspect="1"/>
          </p:cNvPicPr>
          <p:nvPr/>
        </p:nvPicPr>
        <p:blipFill>
          <a:blip r:embed="rId4"/>
          <a:stretch>
            <a:fillRect/>
          </a:stretch>
        </p:blipFill>
        <p:spPr>
          <a:xfrm>
            <a:off x="6118677" y="1216651"/>
            <a:ext cx="3800475" cy="5514975"/>
          </a:xfrm>
          <a:prstGeom prst="rect">
            <a:avLst/>
          </a:prstGeom>
        </p:spPr>
      </p:pic>
      <p:graphicFrame>
        <p:nvGraphicFramePr>
          <p:cNvPr id="8" name="Content Placeholder 3"/>
          <p:cNvGraphicFramePr>
            <a:graphicFrameLocks noGrp="1"/>
          </p:cNvGraphicFramePr>
          <p:nvPr>
            <p:ph idx="1"/>
            <p:extLst>
              <p:ext uri="{D42A27DB-BD31-4B8C-83A1-F6EECF244321}">
                <p14:modId xmlns:p14="http://schemas.microsoft.com/office/powerpoint/2010/main" val="1887836837"/>
              </p:ext>
            </p:extLst>
          </p:nvPr>
        </p:nvGraphicFramePr>
        <p:xfrm>
          <a:off x="1084934" y="2543662"/>
          <a:ext cx="3809977" cy="1479376"/>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188631379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t>Threat modeling – STRIDE</a:t>
            </a:r>
            <a:r>
              <a:rPr lang="en-US" b="1" dirty="0"/>
              <a:t/>
            </a:r>
            <a:br>
              <a:rPr lang="en-US" b="1" dirty="0"/>
            </a:br>
            <a:r>
              <a:rPr lang="en-US" b="1" dirty="0" smtClean="0"/>
              <a:t>elevation of privilege</a:t>
            </a:r>
            <a:endParaRPr lang="en-US" b="1" dirty="0"/>
          </a:p>
        </p:txBody>
      </p:sp>
      <p:pic>
        <p:nvPicPr>
          <p:cNvPr id="3" name="Picture 2"/>
          <p:cNvPicPr>
            <a:picLocks noChangeAspect="1"/>
          </p:cNvPicPr>
          <p:nvPr/>
        </p:nvPicPr>
        <p:blipFill>
          <a:blip r:embed="rId3"/>
          <a:stretch>
            <a:fillRect/>
          </a:stretch>
        </p:blipFill>
        <p:spPr>
          <a:xfrm>
            <a:off x="6132768" y="1216651"/>
            <a:ext cx="3783964" cy="5495925"/>
          </a:xfrm>
          <a:prstGeom prst="rect">
            <a:avLst/>
          </a:prstGeom>
        </p:spPr>
      </p:pic>
      <p:graphicFrame>
        <p:nvGraphicFramePr>
          <p:cNvPr id="6" name="Content Placeholder 3"/>
          <p:cNvGraphicFramePr>
            <a:graphicFrameLocks noGrp="1"/>
          </p:cNvGraphicFramePr>
          <p:nvPr>
            <p:ph idx="1"/>
            <p:extLst>
              <p:ext uri="{D42A27DB-BD31-4B8C-83A1-F6EECF244321}">
                <p14:modId xmlns:p14="http://schemas.microsoft.com/office/powerpoint/2010/main" val="2179469346"/>
              </p:ext>
            </p:extLst>
          </p:nvPr>
        </p:nvGraphicFramePr>
        <p:xfrm>
          <a:off x="1084934" y="2543662"/>
          <a:ext cx="3809977" cy="147937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77666297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Artificial intelligence</a:t>
            </a:r>
            <a:endParaRPr lang="en-US" b="1" dirty="0"/>
          </a:p>
        </p:txBody>
      </p:sp>
      <p:pic>
        <p:nvPicPr>
          <p:cNvPr id="5124" name="Picture 4" descr="http://vignette4.wikia.nocookie.net/2001/images/1/18/Hal9000.jpg/revision/latest?cb=2009100415095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50413" y="1682758"/>
            <a:ext cx="5891174" cy="4712940"/>
          </a:xfrm>
          <a:prstGeom prst="rect">
            <a:avLst/>
          </a:prstGeom>
          <a:noFill/>
          <a:effectLst>
            <a:glow rad="508000">
              <a:schemeClr val="tx2">
                <a:alpha val="50000"/>
              </a:schemeClr>
            </a:glo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792758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Artificial intelligence</a:t>
            </a:r>
            <a:endParaRPr lang="en-US" b="1" dirty="0"/>
          </a:p>
        </p:txBody>
      </p:sp>
      <p:graphicFrame>
        <p:nvGraphicFramePr>
          <p:cNvPr id="4" name="Diagram 3"/>
          <p:cNvGraphicFramePr/>
          <p:nvPr>
            <p:extLst>
              <p:ext uri="{D42A27DB-BD31-4B8C-83A1-F6EECF244321}">
                <p14:modId xmlns:p14="http://schemas.microsoft.com/office/powerpoint/2010/main" val="2819635029"/>
              </p:ext>
            </p:extLst>
          </p:nvPr>
        </p:nvGraphicFramePr>
        <p:xfrm>
          <a:off x="685801" y="2065867"/>
          <a:ext cx="5205379" cy="438735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3694676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Artificial intelligence – Weak </a:t>
            </a:r>
            <a:r>
              <a:rPr lang="en-US" b="1" dirty="0" err="1" smtClean="0"/>
              <a:t>ai</a:t>
            </a:r>
            <a:endParaRPr lang="en-US" b="1" dirty="0"/>
          </a:p>
        </p:txBody>
      </p:sp>
      <p:pic>
        <p:nvPicPr>
          <p:cNvPr id="1026" name="Picture 2" descr="http://images.apple.com/euro/ios/f/generic/siri/images/icon_siri.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49839" y="2065867"/>
            <a:ext cx="1851644" cy="1939900"/>
          </a:xfrm>
          <a:prstGeom prst="rect">
            <a:avLst/>
          </a:prstGeom>
          <a:noFill/>
          <a:effectLst>
            <a:glow rad="825500">
              <a:schemeClr val="accent1">
                <a:alpha val="25000"/>
              </a:schemeClr>
            </a:glow>
            <a:softEdge rad="63500"/>
          </a:effectLst>
          <a:extLst>
            <a:ext uri="{909E8E84-426E-40DD-AFC4-6F175D3DCCD1}">
              <a14:hiddenFill xmlns:a14="http://schemas.microsoft.com/office/drawing/2010/main">
                <a:solidFill>
                  <a:srgbClr val="FFFFFF"/>
                </a:solidFill>
              </a14:hiddenFill>
            </a:ext>
          </a:extLst>
        </p:spPr>
      </p:pic>
      <p:pic>
        <p:nvPicPr>
          <p:cNvPr id="1030" name="Picture 6" descr="http://www.irobotweb.com/~/media/Images/iRobot/Robots/HRD/Roomba/600%20Series/Anatomy/irobot-roomba-600-sideview.jpg?h=397&amp;la=en&amp;w=66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94538" y="2065867"/>
            <a:ext cx="3027630" cy="1939900"/>
          </a:xfrm>
          <a:prstGeom prst="rect">
            <a:avLst/>
          </a:prstGeom>
          <a:noFill/>
          <a:effectLst>
            <a:glow rad="825500">
              <a:schemeClr val="accent1">
                <a:alpha val="25000"/>
              </a:schemeClr>
            </a:glow>
            <a:softEdge rad="63500"/>
          </a:effectLst>
          <a:extLst>
            <a:ext uri="{909E8E84-426E-40DD-AFC4-6F175D3DCCD1}">
              <a14:hiddenFill xmlns:a14="http://schemas.microsoft.com/office/drawing/2010/main">
                <a:solidFill>
                  <a:srgbClr val="FFFFFF"/>
                </a:solidFill>
              </a14:hiddenFill>
            </a:ext>
          </a:extLst>
        </p:spPr>
      </p:pic>
      <p:pic>
        <p:nvPicPr>
          <p:cNvPr id="1028" name="Picture 4" descr="http://cdn.theatlantic.com/static/mt/assets/science/kasparov615.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13357" y="3254505"/>
            <a:ext cx="4789991" cy="3115441"/>
          </a:xfrm>
          <a:prstGeom prst="roundRect">
            <a:avLst>
              <a:gd name="adj" fmla="val 16667"/>
            </a:avLst>
          </a:prstGeom>
          <a:ln>
            <a:noFill/>
          </a:ln>
          <a:effectLst>
            <a:outerShdw blurRad="76200" dist="38100" dir="7800000" algn="tl" rotWithShape="0">
              <a:srgbClr val="000000">
                <a:alpha val="40000"/>
              </a:srgbClr>
            </a:outerShdw>
            <a:reflection blurRad="6350" stA="50000" endA="300" endPos="90000" dir="5400000" sy="-100000" algn="bl" rotWithShape="0"/>
            <a:softEdge rad="63500"/>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pic>
        <p:nvPicPr>
          <p:cNvPr id="1032" name="Picture 8" descr="http://a3.mzstatic.com/us/r30/Purple7/v4/09/98/74/09987469-190f-0a95-4a10-86ac9ba05268/icon320x320.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12340" y="2079981"/>
            <a:ext cx="1885217" cy="1925785"/>
          </a:xfrm>
          <a:prstGeom prst="rect">
            <a:avLst/>
          </a:prstGeom>
          <a:noFill/>
          <a:effectLst>
            <a:glow rad="825500">
              <a:schemeClr val="accent1">
                <a:alpha val="25000"/>
              </a:schemeClr>
            </a:glow>
            <a:softEdge rad="63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9488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3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1028"/>
                                        </p:tgtEl>
                                        <p:attrNameLst>
                                          <p:attrName>style.visibility</p:attrName>
                                        </p:attrNameLst>
                                      </p:cBhvr>
                                      <p:to>
                                        <p:strVal val="visible"/>
                                      </p:to>
                                    </p:set>
                                    <p:anim calcmode="lin" valueType="num">
                                      <p:cBhvr additive="base">
                                        <p:cTn id="15" dur="500" fill="hold"/>
                                        <p:tgtEl>
                                          <p:spTgt spid="1028"/>
                                        </p:tgtEl>
                                        <p:attrNameLst>
                                          <p:attrName>ppt_x</p:attrName>
                                        </p:attrNameLst>
                                      </p:cBhvr>
                                      <p:tavLst>
                                        <p:tav tm="0">
                                          <p:val>
                                            <p:strVal val="#ppt_x"/>
                                          </p:val>
                                        </p:tav>
                                        <p:tav tm="100000">
                                          <p:val>
                                            <p:strVal val="#ppt_x"/>
                                          </p:val>
                                        </p:tav>
                                      </p:tavLst>
                                    </p:anim>
                                    <p:anim calcmode="lin" valueType="num">
                                      <p:cBhvr additive="base">
                                        <p:cTn id="16" dur="500" fill="hold"/>
                                        <p:tgtEl>
                                          <p:spTgt spid="10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Artificial intelligence – Strong </a:t>
            </a:r>
            <a:r>
              <a:rPr lang="en-US" b="1" dirty="0" err="1" smtClean="0"/>
              <a:t>ai</a:t>
            </a:r>
            <a:r>
              <a:rPr lang="en-US" b="1" dirty="0" smtClean="0"/>
              <a:t> (</a:t>
            </a:r>
            <a:r>
              <a:rPr lang="en-US" b="1" dirty="0" err="1" smtClean="0"/>
              <a:t>Agi</a:t>
            </a:r>
            <a:r>
              <a:rPr lang="en-US" b="1" dirty="0" smtClean="0"/>
              <a:t>)</a:t>
            </a:r>
            <a:endParaRPr lang="en-US" b="1" dirty="0"/>
          </a:p>
        </p:txBody>
      </p:sp>
      <p:pic>
        <p:nvPicPr>
          <p:cNvPr id="4102" name="Picture 6" descr="https://pbs.twimg.com/profile_images/572504290736881664/OsPi4zOB.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28716" y="2161599"/>
            <a:ext cx="3347347" cy="3183387"/>
          </a:xfrm>
          <a:prstGeom prst="rect">
            <a:avLst/>
          </a:prstGeom>
          <a:noFill/>
          <a:effectLst>
            <a:softEdge rad="635000"/>
          </a:effectLst>
          <a:extLst>
            <a:ext uri="{909E8E84-426E-40DD-AFC4-6F175D3DCCD1}">
              <a14:hiddenFill xmlns:a14="http://schemas.microsoft.com/office/drawing/2010/main">
                <a:solidFill>
                  <a:srgbClr val="FFFFFF"/>
                </a:solidFill>
              </a14:hiddenFill>
            </a:ext>
          </a:extLst>
        </p:spPr>
      </p:pic>
      <p:pic>
        <p:nvPicPr>
          <p:cNvPr id="4106" name="Picture 10" descr="https://upload.wikimedia.org/wikipedia/en/5/5c/C-3PO_droi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4615" y="1881630"/>
            <a:ext cx="1952625" cy="374332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ttp://www.trendingsiny.com/wp-content/uploads/2014/05/the-jetsons-rosie.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75200" y="1881629"/>
            <a:ext cx="1952625" cy="3743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409466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Artificial intelligence – Strong </a:t>
            </a:r>
            <a:r>
              <a:rPr lang="en-US" b="1" dirty="0" err="1" smtClean="0"/>
              <a:t>ai</a:t>
            </a:r>
            <a:r>
              <a:rPr lang="en-US" b="1" dirty="0" smtClean="0"/>
              <a:t> (</a:t>
            </a:r>
            <a:r>
              <a:rPr lang="en-US" b="1" dirty="0" err="1" smtClean="0"/>
              <a:t>Agi</a:t>
            </a:r>
            <a:r>
              <a:rPr lang="en-US" b="1" dirty="0" smtClean="0"/>
              <a:t>)</a:t>
            </a:r>
            <a:endParaRPr lang="en-US" b="1" dirty="0"/>
          </a:p>
        </p:txBody>
      </p:sp>
      <p:pic>
        <p:nvPicPr>
          <p:cNvPr id="1028" name="Picture 4" descr="http://blogs-images.forbes.com/robertwood/files/2012/05/b.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30594" y="2065867"/>
            <a:ext cx="1631552" cy="2318164"/>
          </a:xfrm>
          <a:prstGeom prst="rect">
            <a:avLst/>
          </a:prstGeom>
          <a:noFill/>
          <a:effectLst>
            <a:softEdge rad="88900"/>
          </a:effectLst>
          <a:extLst>
            <a:ext uri="{909E8E84-426E-40DD-AFC4-6F175D3DCCD1}">
              <a14:hiddenFill xmlns:a14="http://schemas.microsoft.com/office/drawing/2010/main">
                <a:solidFill>
                  <a:srgbClr val="FFFFFF"/>
                </a:solidFill>
              </a14:hiddenFill>
            </a:ext>
          </a:extLst>
        </p:spPr>
      </p:pic>
      <p:pic>
        <p:nvPicPr>
          <p:cNvPr id="1032" name="Picture 8" descr="http://www.dunkindonuts.com/content/dunkindonuts/en/menu/beverages/hotbeverages/coffee/hot_coffee/_jcr_content/block/image.img.png/138743925376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12533" y="2164855"/>
            <a:ext cx="1842489" cy="184249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ttps://upload.wikimedia.org/wikipedia/commons/thumb/b/b9/Turing_Test_Version_3.svg/2000px-Turing_Test_Version_3.svg.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2512" y="1553173"/>
            <a:ext cx="2924175" cy="374332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www.pge.com/includes/images/about/careers/search/skilled/testing/clerical/code.gi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51026" y="2443056"/>
            <a:ext cx="5400973" cy="3881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4517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3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030"/>
                                        </p:tgtEl>
                                        <p:attrNameLst>
                                          <p:attrName>style.visibility</p:attrName>
                                        </p:attrNameLst>
                                      </p:cBhvr>
                                      <p:to>
                                        <p:strVal val="visible"/>
                                      </p:to>
                                    </p:set>
                                    <p:animEffect transition="in" filter="fade">
                                      <p:cBhvr>
                                        <p:cTn id="19" dur="500"/>
                                        <p:tgtEl>
                                          <p:spTgt spid="10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b="1" dirty="0" smtClean="0"/>
              <a:t>Agenda</a:t>
            </a:r>
            <a:endParaRPr lang="en-US" sz="4400" b="1" dirty="0"/>
          </a:p>
        </p:txBody>
      </p:sp>
      <p:sp>
        <p:nvSpPr>
          <p:cNvPr id="3" name="Content Placeholder 2"/>
          <p:cNvSpPr>
            <a:spLocks noGrp="1"/>
          </p:cNvSpPr>
          <p:nvPr>
            <p:ph idx="1"/>
          </p:nvPr>
        </p:nvSpPr>
        <p:spPr/>
        <p:txBody>
          <a:bodyPr>
            <a:normAutofit/>
          </a:bodyPr>
          <a:lstStyle/>
          <a:p>
            <a:pPr>
              <a:buFont typeface="Wingdings" panose="05000000000000000000" pitchFamily="2" charset="2"/>
              <a:buChar char="v"/>
            </a:pPr>
            <a:r>
              <a:rPr lang="en-US" sz="4000" dirty="0" smtClean="0"/>
              <a:t> Existential Risk</a:t>
            </a:r>
          </a:p>
          <a:p>
            <a:pPr>
              <a:buFont typeface="Wingdings" panose="05000000000000000000" pitchFamily="2" charset="2"/>
              <a:buChar char="v"/>
            </a:pPr>
            <a:r>
              <a:rPr lang="en-US" sz="4000" dirty="0" smtClean="0"/>
              <a:t> Threat Modeling</a:t>
            </a:r>
          </a:p>
          <a:p>
            <a:pPr>
              <a:buFont typeface="Wingdings" panose="05000000000000000000" pitchFamily="2" charset="2"/>
              <a:buChar char="v"/>
            </a:pPr>
            <a:r>
              <a:rPr lang="en-US" sz="4000" dirty="0" smtClean="0"/>
              <a:t> Artificial Intelligence</a:t>
            </a:r>
          </a:p>
          <a:p>
            <a:pPr>
              <a:buFont typeface="Wingdings" panose="05000000000000000000" pitchFamily="2" charset="2"/>
              <a:buChar char="v"/>
            </a:pPr>
            <a:r>
              <a:rPr lang="en-US" sz="4000" dirty="0" smtClean="0"/>
              <a:t> Nanotechnology</a:t>
            </a:r>
          </a:p>
          <a:p>
            <a:pPr>
              <a:buFont typeface="Wingdings" panose="05000000000000000000" pitchFamily="2" charset="2"/>
              <a:buChar char="v"/>
            </a:pPr>
            <a:r>
              <a:rPr lang="en-US" sz="4000" dirty="0" smtClean="0"/>
              <a:t> Threat Modeling Existential </a:t>
            </a:r>
            <a:r>
              <a:rPr lang="en-US" sz="4000" dirty="0" smtClean="0"/>
              <a:t>Risk</a:t>
            </a:r>
            <a:endParaRPr lang="en-US" sz="4000" dirty="0"/>
          </a:p>
        </p:txBody>
      </p:sp>
    </p:spTree>
    <p:extLst>
      <p:ext uri="{BB962C8B-B14F-4D97-AF65-F5344CB8AC3E}">
        <p14:creationId xmlns:p14="http://schemas.microsoft.com/office/powerpoint/2010/main" val="154678681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Artificial intelligence – superintelligence</a:t>
            </a:r>
            <a:endParaRPr lang="en-US" b="1" dirty="0"/>
          </a:p>
        </p:txBody>
      </p:sp>
      <p:pic>
        <p:nvPicPr>
          <p:cNvPr id="4" name="Picture 4" descr="https://resize.rbl.ms/image?source=https%3A%2F%2Fimg.youtube.com%2Fvi%2F7rRJ9Ep1Wzs%2Fmaxresdefault.jpg&amp;size=2000%2C2000&amp;c=B73r4u0eaBILCmN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58559" y="1861239"/>
            <a:ext cx="7474883" cy="4206346"/>
          </a:xfrm>
          <a:prstGeom prst="rect">
            <a:avLst/>
          </a:prstGeom>
          <a:noFill/>
          <a:effectLst>
            <a:glow rad="444500">
              <a:schemeClr val="accent4">
                <a:lumMod val="75000"/>
                <a:alpha val="34000"/>
              </a:schemeClr>
            </a:glo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711718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Artificial intelligence – Ray </a:t>
            </a:r>
            <a:r>
              <a:rPr lang="en-US" b="1" dirty="0" err="1" smtClean="0"/>
              <a:t>kurzweil</a:t>
            </a:r>
            <a:endParaRPr lang="en-US" b="1" dirty="0"/>
          </a:p>
        </p:txBody>
      </p:sp>
      <p:pic>
        <p:nvPicPr>
          <p:cNvPr id="4098" name="Picture 2" descr="https://upload.wikimedia.org/wikipedia/commons/thumb/9/98/Raymond_Kurzweil%2C_Stanford_2006_%28square_crop%29.jpg/250px-Raymond_Kurzweil%2C_Stanford_2006_%28square_crop%29.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7677" y="2752726"/>
            <a:ext cx="2808851" cy="2857500"/>
          </a:xfrm>
          <a:prstGeom prst="rect">
            <a:avLst/>
          </a:prstGeom>
          <a:noFill/>
          <a:effectLst>
            <a:softEdge rad="127000"/>
          </a:effectLst>
          <a:extLst>
            <a:ext uri="{909E8E84-426E-40DD-AFC4-6F175D3DCCD1}">
              <a14:hiddenFill xmlns:a14="http://schemas.microsoft.com/office/drawing/2010/main">
                <a:solidFill>
                  <a:srgbClr val="FFFFFF"/>
                </a:solidFill>
              </a14:hiddenFill>
            </a:ext>
          </a:extLst>
        </p:spPr>
      </p:pic>
      <p:pic>
        <p:nvPicPr>
          <p:cNvPr id="4100" name="Picture 4" descr="http://ecx.images-amazon.com/images/I/41K-47R3LUL._SY344_BO1,204,203,200_.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51513" y="2309813"/>
            <a:ext cx="2669378" cy="3743325"/>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https://upload.wikimedia.org/wikipedia/en/2/2a/The-Singularity-Is-Near.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86619" y="2309812"/>
            <a:ext cx="2495550" cy="3743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609703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Ray Kurzweil - singularity</a:t>
            </a:r>
            <a:endParaRPr lang="en-US" b="1" dirty="0"/>
          </a:p>
        </p:txBody>
      </p:sp>
      <p:pic>
        <p:nvPicPr>
          <p:cNvPr id="7170" name="Picture 2" descr="http://www.singularity.com/images/charts/CountdowntoSingularityLog.jp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517659" y="1676820"/>
            <a:ext cx="6467708" cy="50089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067994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law of </a:t>
            </a:r>
            <a:r>
              <a:rPr lang="en-US" b="1" dirty="0" smtClean="0"/>
              <a:t/>
            </a:r>
            <a:br>
              <a:rPr lang="en-US" b="1" dirty="0" smtClean="0"/>
            </a:br>
            <a:r>
              <a:rPr lang="en-US" b="1" dirty="0" smtClean="0"/>
              <a:t>accelerating</a:t>
            </a:r>
            <a:br>
              <a:rPr lang="en-US" b="1" dirty="0" smtClean="0"/>
            </a:br>
            <a:r>
              <a:rPr lang="en-US" b="1" dirty="0" smtClean="0"/>
              <a:t>returns</a:t>
            </a:r>
            <a:endParaRPr lang="en-US" dirty="0"/>
          </a:p>
        </p:txBody>
      </p:sp>
      <p:sp>
        <p:nvSpPr>
          <p:cNvPr id="4" name="Flowchart: Process 3"/>
          <p:cNvSpPr/>
          <p:nvPr/>
        </p:nvSpPr>
        <p:spPr>
          <a:xfrm>
            <a:off x="489397" y="4365938"/>
            <a:ext cx="2846231" cy="189319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smtClean="0"/>
              <a:t>Evolutionary </a:t>
            </a:r>
          </a:p>
          <a:p>
            <a:pPr algn="ctr"/>
            <a:r>
              <a:rPr lang="en-US" sz="3600" dirty="0" smtClean="0"/>
              <a:t>Process</a:t>
            </a:r>
            <a:endParaRPr lang="en-US" sz="3600" dirty="0"/>
          </a:p>
        </p:txBody>
      </p:sp>
      <p:sp>
        <p:nvSpPr>
          <p:cNvPr id="5" name="Flowchart: Multidocument 4"/>
          <p:cNvSpPr/>
          <p:nvPr/>
        </p:nvSpPr>
        <p:spPr>
          <a:xfrm>
            <a:off x="3863662" y="4572000"/>
            <a:ext cx="2446986" cy="1828800"/>
          </a:xfrm>
          <a:prstGeom prst="flowChartMulti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u="sng" dirty="0" smtClean="0"/>
              <a:t>Method</a:t>
            </a:r>
          </a:p>
          <a:p>
            <a:pPr algn="ctr"/>
            <a:r>
              <a:rPr lang="en-US" sz="2400" dirty="0" smtClean="0"/>
              <a:t>Becomes More Capable</a:t>
            </a:r>
            <a:endParaRPr lang="en-US" sz="2400" dirty="0"/>
          </a:p>
        </p:txBody>
      </p:sp>
      <p:sp>
        <p:nvSpPr>
          <p:cNvPr id="7" name="Flowchart: Multidocument 6"/>
          <p:cNvSpPr/>
          <p:nvPr/>
        </p:nvSpPr>
        <p:spPr>
          <a:xfrm>
            <a:off x="6656230" y="4572000"/>
            <a:ext cx="2513527" cy="1828800"/>
          </a:xfrm>
          <a:prstGeom prst="flowChartMulti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u="sng" dirty="0" smtClean="0"/>
              <a:t>Order Increases</a:t>
            </a:r>
          </a:p>
          <a:p>
            <a:pPr algn="ctr"/>
            <a:r>
              <a:rPr lang="en-US" sz="2400" dirty="0" smtClean="0"/>
              <a:t>How Well Purpose Fits</a:t>
            </a:r>
            <a:endParaRPr lang="en-US" sz="2400" dirty="0"/>
          </a:p>
        </p:txBody>
      </p:sp>
      <p:cxnSp>
        <p:nvCxnSpPr>
          <p:cNvPr id="9" name="Curved Connector 8"/>
          <p:cNvCxnSpPr>
            <a:endCxn id="4" idx="2"/>
          </p:cNvCxnSpPr>
          <p:nvPr/>
        </p:nvCxnSpPr>
        <p:spPr>
          <a:xfrm rot="5400000">
            <a:off x="6128355" y="1973845"/>
            <a:ext cx="69445" cy="8501128"/>
          </a:xfrm>
          <a:prstGeom prst="curvedConnector3">
            <a:avLst>
              <a:gd name="adj1" fmla="val 781548"/>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Flowchart: Process 13"/>
          <p:cNvSpPr/>
          <p:nvPr/>
        </p:nvSpPr>
        <p:spPr>
          <a:xfrm>
            <a:off x="2986674" y="1764406"/>
            <a:ext cx="2846231" cy="2073498"/>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Process Derived From Evolutionary Process</a:t>
            </a:r>
            <a:endParaRPr lang="en-US" sz="2800" dirty="0"/>
          </a:p>
        </p:txBody>
      </p:sp>
      <p:cxnSp>
        <p:nvCxnSpPr>
          <p:cNvPr id="18" name="Curved Connector 17"/>
          <p:cNvCxnSpPr>
            <a:stCxn id="4" idx="0"/>
            <a:endCxn id="14" idx="1"/>
          </p:cNvCxnSpPr>
          <p:nvPr/>
        </p:nvCxnSpPr>
        <p:spPr>
          <a:xfrm rot="5400000" flipH="1" flipV="1">
            <a:off x="1667202" y="3046467"/>
            <a:ext cx="1564783" cy="1074161"/>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914056" y="2753045"/>
            <a:ext cx="1555123" cy="923330"/>
          </a:xfrm>
          <a:prstGeom prst="rect">
            <a:avLst/>
          </a:prstGeom>
          <a:noFill/>
        </p:spPr>
        <p:txBody>
          <a:bodyPr wrap="square" rtlCol="0">
            <a:spAutoFit/>
          </a:bodyPr>
          <a:lstStyle/>
          <a:p>
            <a:pPr algn="ctr"/>
            <a:r>
              <a:rPr lang="en-US" dirty="0" smtClean="0"/>
              <a:t>Positive Feedback Loop</a:t>
            </a:r>
            <a:endParaRPr lang="en-US" dirty="0"/>
          </a:p>
        </p:txBody>
      </p:sp>
      <p:sp>
        <p:nvSpPr>
          <p:cNvPr id="22" name="Flowchart: Multidocument 21"/>
          <p:cNvSpPr/>
          <p:nvPr/>
        </p:nvSpPr>
        <p:spPr>
          <a:xfrm>
            <a:off x="6166834" y="1885563"/>
            <a:ext cx="2446986" cy="1828800"/>
          </a:xfrm>
          <a:prstGeom prst="flowChartMulti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u="sng" dirty="0" smtClean="0"/>
              <a:t>More Cost Effective</a:t>
            </a:r>
            <a:endParaRPr lang="en-US" sz="2400" dirty="0"/>
          </a:p>
        </p:txBody>
      </p:sp>
      <p:sp>
        <p:nvSpPr>
          <p:cNvPr id="23" name="Flowchart: Multidocument 22"/>
          <p:cNvSpPr/>
          <p:nvPr/>
        </p:nvSpPr>
        <p:spPr>
          <a:xfrm>
            <a:off x="8314384" y="1848133"/>
            <a:ext cx="2446986" cy="1828800"/>
          </a:xfrm>
          <a:prstGeom prst="flowChartMulti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u="sng" dirty="0" smtClean="0"/>
              <a:t>More Resources Deployed</a:t>
            </a:r>
            <a:endParaRPr lang="en-US" sz="2400" dirty="0"/>
          </a:p>
        </p:txBody>
      </p:sp>
      <p:cxnSp>
        <p:nvCxnSpPr>
          <p:cNvPr id="25" name="Curved Connector 24"/>
          <p:cNvCxnSpPr>
            <a:stCxn id="34" idx="4"/>
            <a:endCxn id="14" idx="2"/>
          </p:cNvCxnSpPr>
          <p:nvPr/>
        </p:nvCxnSpPr>
        <p:spPr>
          <a:xfrm rot="5400000">
            <a:off x="7672925" y="359674"/>
            <a:ext cx="215096" cy="6741365"/>
          </a:xfrm>
          <a:prstGeom prst="curvedConnector3">
            <a:avLst>
              <a:gd name="adj1" fmla="val 206278"/>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Flowchart: Summing Junction 31"/>
          <p:cNvSpPr/>
          <p:nvPr/>
        </p:nvSpPr>
        <p:spPr>
          <a:xfrm>
            <a:off x="9332902" y="4332683"/>
            <a:ext cx="2161480" cy="1978196"/>
          </a:xfrm>
          <a:prstGeom prst="flowChartSummingJunct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u="sng" dirty="0"/>
              <a:t>Returns</a:t>
            </a:r>
          </a:p>
          <a:p>
            <a:pPr algn="ctr"/>
            <a:r>
              <a:rPr lang="en-US" sz="2400" dirty="0"/>
              <a:t>Speed</a:t>
            </a:r>
          </a:p>
          <a:p>
            <a:pPr algn="ctr"/>
            <a:r>
              <a:rPr lang="en-US" sz="2400" dirty="0"/>
              <a:t>Power</a:t>
            </a:r>
          </a:p>
          <a:p>
            <a:pPr algn="ctr"/>
            <a:r>
              <a:rPr lang="en-US" sz="2400" dirty="0"/>
              <a:t>Cost Effective</a:t>
            </a:r>
          </a:p>
        </p:txBody>
      </p:sp>
      <p:sp>
        <p:nvSpPr>
          <p:cNvPr id="34" name="Flowchart: Summing Junction 33"/>
          <p:cNvSpPr/>
          <p:nvPr/>
        </p:nvSpPr>
        <p:spPr>
          <a:xfrm>
            <a:off x="10149286" y="1810703"/>
            <a:ext cx="2003738" cy="1812105"/>
          </a:xfrm>
          <a:prstGeom prst="flowChartSummingJunct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u="sng" dirty="0"/>
              <a:t>Returns</a:t>
            </a:r>
          </a:p>
          <a:p>
            <a:pPr algn="ctr"/>
            <a:r>
              <a:rPr lang="en-US" sz="2000" dirty="0"/>
              <a:t>Speed</a:t>
            </a:r>
          </a:p>
          <a:p>
            <a:pPr algn="ctr"/>
            <a:r>
              <a:rPr lang="en-US" sz="2000" dirty="0"/>
              <a:t>Power</a:t>
            </a:r>
          </a:p>
          <a:p>
            <a:pPr algn="ctr"/>
            <a:r>
              <a:rPr lang="en-US" sz="2000" dirty="0"/>
              <a:t>Cost Effective</a:t>
            </a:r>
          </a:p>
        </p:txBody>
      </p:sp>
      <p:cxnSp>
        <p:nvCxnSpPr>
          <p:cNvPr id="38" name="Curved Connector 37"/>
          <p:cNvCxnSpPr>
            <a:stCxn id="14" idx="0"/>
            <a:endCxn id="36" idx="1"/>
          </p:cNvCxnSpPr>
          <p:nvPr/>
        </p:nvCxnSpPr>
        <p:spPr>
          <a:xfrm rot="5400000" flipH="1" flipV="1">
            <a:off x="5127388" y="275408"/>
            <a:ext cx="771400" cy="2206597"/>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3761239" y="490767"/>
            <a:ext cx="2056711" cy="923330"/>
          </a:xfrm>
          <a:prstGeom prst="rect">
            <a:avLst/>
          </a:prstGeom>
          <a:noFill/>
        </p:spPr>
        <p:txBody>
          <a:bodyPr wrap="square" rtlCol="0">
            <a:spAutoFit/>
          </a:bodyPr>
          <a:lstStyle/>
          <a:p>
            <a:pPr algn="ctr"/>
            <a:r>
              <a:rPr lang="en-US" dirty="0"/>
              <a:t>Paradigm Shift Enables Exponential Growth To Continue</a:t>
            </a:r>
          </a:p>
        </p:txBody>
      </p:sp>
      <p:grpSp>
        <p:nvGrpSpPr>
          <p:cNvPr id="3" name="Group 2"/>
          <p:cNvGrpSpPr/>
          <p:nvPr/>
        </p:nvGrpSpPr>
        <p:grpSpPr>
          <a:xfrm>
            <a:off x="5950576" y="229128"/>
            <a:ext cx="5326487" cy="1339403"/>
            <a:chOff x="5950576" y="229128"/>
            <a:chExt cx="5326487" cy="1339403"/>
          </a:xfrm>
        </p:grpSpPr>
        <p:sp>
          <p:nvSpPr>
            <p:cNvPr id="36" name="Curved Up Ribbon 35"/>
            <p:cNvSpPr/>
            <p:nvPr/>
          </p:nvSpPr>
          <p:spPr>
            <a:xfrm>
              <a:off x="5950576" y="229128"/>
              <a:ext cx="5326487" cy="1339403"/>
            </a:xfrm>
            <a:prstGeom prst="ellipseRibbon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42" name="32-Point Star 41"/>
            <p:cNvSpPr/>
            <p:nvPr/>
          </p:nvSpPr>
          <p:spPr>
            <a:xfrm>
              <a:off x="8188816" y="401331"/>
              <a:ext cx="850006" cy="668332"/>
            </a:xfrm>
            <a:prstGeom prst="star32">
              <a:avLst/>
            </a:prstGeom>
            <a:solidFill>
              <a:srgbClr val="FFFF00"/>
            </a:solidFill>
            <a:ln w="38100">
              <a:solidFill>
                <a:srgbClr val="FFC000"/>
              </a:solidFill>
            </a:ln>
            <a:effectLst>
              <a:glow rad="2286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455319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2"/>
                                        </p:tgtEl>
                                        <p:attrNameLst>
                                          <p:attrName>style.visibility</p:attrName>
                                        </p:attrNameLst>
                                      </p:cBhvr>
                                      <p:to>
                                        <p:strVal val="visible"/>
                                      </p:to>
                                    </p:set>
                                    <p:animEffect transition="in" filter="fade">
                                      <p:cBhvr>
                                        <p:cTn id="16" dur="500"/>
                                        <p:tgtEl>
                                          <p:spTgt spid="32"/>
                                        </p:tgtEl>
                                      </p:cBhvr>
                                    </p:animEffect>
                                  </p:childTnLst>
                                </p:cTn>
                              </p:par>
                              <p:par>
                                <p:cTn id="17" presetID="10"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21"/>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18"/>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fade">
                                      <p:cBhvr>
                                        <p:cTn id="30" dur="500"/>
                                        <p:tgtEl>
                                          <p:spTgt spid="14"/>
                                        </p:tgtEl>
                                      </p:cBhvr>
                                    </p:animEffect>
                                  </p:childTnLst>
                                </p:cTn>
                              </p:par>
                              <p:par>
                                <p:cTn id="31" presetID="10" presetClass="entr" presetSubtype="0" fill="hold" nodeType="withEffect">
                                  <p:stCondLst>
                                    <p:cond delay="0"/>
                                  </p:stCondLst>
                                  <p:childTnLst>
                                    <p:set>
                                      <p:cBhvr>
                                        <p:cTn id="32" dur="1" fill="hold">
                                          <p:stCondLst>
                                            <p:cond delay="0"/>
                                          </p:stCondLst>
                                        </p:cTn>
                                        <p:tgtEl>
                                          <p:spTgt spid="25"/>
                                        </p:tgtEl>
                                        <p:attrNameLst>
                                          <p:attrName>style.visibility</p:attrName>
                                        </p:attrNameLst>
                                      </p:cBhvr>
                                      <p:to>
                                        <p:strVal val="visible"/>
                                      </p:to>
                                    </p:set>
                                    <p:animEffect transition="in" filter="fade">
                                      <p:cBhvr>
                                        <p:cTn id="33" dur="500"/>
                                        <p:tgtEl>
                                          <p:spTgt spid="25"/>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4"/>
                                        </p:tgtEl>
                                        <p:attrNameLst>
                                          <p:attrName>style.visibility</p:attrName>
                                        </p:attrNameLst>
                                      </p:cBhvr>
                                      <p:to>
                                        <p:strVal val="visible"/>
                                      </p:to>
                                    </p:set>
                                    <p:animEffect transition="in" filter="fade">
                                      <p:cBhvr>
                                        <p:cTn id="36" dur="500"/>
                                        <p:tgtEl>
                                          <p:spTgt spid="34"/>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3"/>
                                        </p:tgtEl>
                                        <p:attrNameLst>
                                          <p:attrName>style.visibility</p:attrName>
                                        </p:attrNameLst>
                                      </p:cBhvr>
                                      <p:to>
                                        <p:strVal val="visible"/>
                                      </p:to>
                                    </p:set>
                                    <p:animEffect transition="in" filter="fade">
                                      <p:cBhvr>
                                        <p:cTn id="39" dur="500"/>
                                        <p:tgtEl>
                                          <p:spTgt spid="23"/>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2"/>
                                        </p:tgtEl>
                                        <p:attrNameLst>
                                          <p:attrName>style.visibility</p:attrName>
                                        </p:attrNameLst>
                                      </p:cBhvr>
                                      <p:to>
                                        <p:strVal val="visible"/>
                                      </p:to>
                                    </p:set>
                                    <p:animEffect transition="in" filter="fade">
                                      <p:cBhvr>
                                        <p:cTn id="42" dur="500"/>
                                        <p:tgtEl>
                                          <p:spTgt spid="22"/>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9"/>
                                        </p:tgtEl>
                                        <p:attrNameLst>
                                          <p:attrName>style.visibility</p:attrName>
                                        </p:attrNameLst>
                                      </p:cBhvr>
                                      <p:to>
                                        <p:strVal val="visible"/>
                                      </p:to>
                                    </p:set>
                                    <p:animEffect transition="in" filter="fade">
                                      <p:cBhvr>
                                        <p:cTn id="47" dur="500"/>
                                        <p:tgtEl>
                                          <p:spTgt spid="39"/>
                                        </p:tgtEl>
                                      </p:cBhvr>
                                    </p:animEffect>
                                  </p:childTnLst>
                                </p:cTn>
                              </p:par>
                              <p:par>
                                <p:cTn id="48" presetID="10" presetClass="entr" presetSubtype="0" fill="hold" nodeType="withEffect">
                                  <p:stCondLst>
                                    <p:cond delay="0"/>
                                  </p:stCondLst>
                                  <p:childTnLst>
                                    <p:set>
                                      <p:cBhvr>
                                        <p:cTn id="49" dur="1" fill="hold">
                                          <p:stCondLst>
                                            <p:cond delay="0"/>
                                          </p:stCondLst>
                                        </p:cTn>
                                        <p:tgtEl>
                                          <p:spTgt spid="38"/>
                                        </p:tgtEl>
                                        <p:attrNameLst>
                                          <p:attrName>style.visibility</p:attrName>
                                        </p:attrNameLst>
                                      </p:cBhvr>
                                      <p:to>
                                        <p:strVal val="visible"/>
                                      </p:to>
                                    </p:set>
                                    <p:animEffect transition="in" filter="fade">
                                      <p:cBhvr>
                                        <p:cTn id="50" dur="500"/>
                                        <p:tgtEl>
                                          <p:spTgt spid="38"/>
                                        </p:tgtEl>
                                      </p:cBhvr>
                                    </p:animEffect>
                                  </p:childTnLst>
                                </p:cTn>
                              </p:par>
                            </p:childTnLst>
                          </p:cTn>
                        </p:par>
                      </p:childTnLst>
                    </p:cTn>
                  </p:par>
                  <p:par>
                    <p:cTn id="51" fill="hold">
                      <p:stCondLst>
                        <p:cond delay="indefinite"/>
                      </p:stCondLst>
                      <p:childTnLst>
                        <p:par>
                          <p:cTn id="52" fill="hold">
                            <p:stCondLst>
                              <p:cond delay="0"/>
                            </p:stCondLst>
                            <p:childTnLst>
                              <p:par>
                                <p:cTn id="53" presetID="16" presetClass="entr" presetSubtype="21" fill="hold" nodeType="clickEffect">
                                  <p:stCondLst>
                                    <p:cond delay="0"/>
                                  </p:stCondLst>
                                  <p:childTnLst>
                                    <p:set>
                                      <p:cBhvr>
                                        <p:cTn id="54" dur="1" fill="hold">
                                          <p:stCondLst>
                                            <p:cond delay="0"/>
                                          </p:stCondLst>
                                        </p:cTn>
                                        <p:tgtEl>
                                          <p:spTgt spid="3"/>
                                        </p:tgtEl>
                                        <p:attrNameLst>
                                          <p:attrName>style.visibility</p:attrName>
                                        </p:attrNameLst>
                                      </p:cBhvr>
                                      <p:to>
                                        <p:strVal val="visible"/>
                                      </p:to>
                                    </p:set>
                                    <p:animEffect transition="in" filter="barn(inVertical)">
                                      <p:cBhvr>
                                        <p:cTn id="5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animBg="1"/>
      <p:bldP spid="14" grpId="0" animBg="1"/>
      <p:bldP spid="21" grpId="0"/>
      <p:bldP spid="22" grpId="0" animBg="1"/>
      <p:bldP spid="23" grpId="0" animBg="1"/>
      <p:bldP spid="32" grpId="0" animBg="1"/>
      <p:bldP spid="34" grpId="0" animBg="1"/>
      <p:bldP spid="39"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Ray Kurzweil – law of accelerating returns</a:t>
            </a:r>
            <a:endParaRPr lang="en-US" b="1" dirty="0"/>
          </a:p>
        </p:txBody>
      </p:sp>
      <p:pic>
        <p:nvPicPr>
          <p:cNvPr id="3074" name="Picture 2" descr="http://www.kurzweilai.net/images/chart19.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42390" y="1641711"/>
            <a:ext cx="6418245" cy="50490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207296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Ray Kurzweil –Moore’s law</a:t>
            </a:r>
            <a:endParaRPr lang="en-US" b="1" dirty="0"/>
          </a:p>
        </p:txBody>
      </p:sp>
      <p:pic>
        <p:nvPicPr>
          <p:cNvPr id="6146" name="Picture 2" descr="http://www.kurzweilai.net/images/chart03.jp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447171" y="1659170"/>
            <a:ext cx="6487279" cy="5103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569229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Artificial intelligence </a:t>
            </a:r>
            <a:r>
              <a:rPr lang="en-US" b="1" dirty="0"/>
              <a:t>– Eliezer </a:t>
            </a:r>
            <a:r>
              <a:rPr lang="en-US" b="1" dirty="0" err="1"/>
              <a:t>Yudkowsky</a:t>
            </a:r>
            <a:endParaRPr lang="en-US" b="1" dirty="0"/>
          </a:p>
        </p:txBody>
      </p:sp>
      <p:pic>
        <p:nvPicPr>
          <p:cNvPr id="9218" name="Picture 2" descr="https://intelligence.org/wp-content/uploads/2015/06/Team_Headshot_Web_Eliezer.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3139" y="2514601"/>
            <a:ext cx="2667000" cy="3333750"/>
          </a:xfrm>
          <a:prstGeom prst="rect">
            <a:avLst/>
          </a:prstGeom>
          <a:noFill/>
          <a:effectLst>
            <a:softEdge rad="127000"/>
          </a:effectLst>
          <a:extLst>
            <a:ext uri="{909E8E84-426E-40DD-AFC4-6F175D3DCCD1}">
              <a14:hiddenFill xmlns:a14="http://schemas.microsoft.com/office/drawing/2010/main">
                <a:solidFill>
                  <a:srgbClr val="FFFFFF"/>
                </a:solidFill>
              </a14:hiddenFill>
            </a:ext>
          </a:extLst>
        </p:spPr>
      </p:pic>
      <p:pic>
        <p:nvPicPr>
          <p:cNvPr id="9220" name="Picture 4" descr="MIRI log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12426" y="2698596"/>
            <a:ext cx="7032415" cy="18049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580320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Artificial intelligence – Eliezer </a:t>
            </a:r>
            <a:r>
              <a:rPr lang="en-US" b="1" dirty="0" err="1"/>
              <a:t>Yudkowsky</a:t>
            </a:r>
            <a:endParaRPr lang="en-US" dirty="0"/>
          </a:p>
        </p:txBody>
      </p:sp>
      <p:pic>
        <p:nvPicPr>
          <p:cNvPr id="2050" name="Picture 2" descr="robots shaking hands (croppe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62250" y="2142067"/>
            <a:ext cx="6667500" cy="3514726"/>
          </a:xfrm>
          <a:prstGeom prst="rect">
            <a:avLst/>
          </a:prstGeom>
          <a:noFill/>
          <a:effectLst>
            <a:glow rad="622300">
              <a:schemeClr val="tx2">
                <a:alpha val="20000"/>
              </a:schemeClr>
            </a:glo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085075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Artificial intelligence – Coherent extrapolated volition (CEV)</a:t>
            </a:r>
            <a:endParaRPr lang="en-US" dirty="0"/>
          </a:p>
        </p:txBody>
      </p:sp>
      <p:graphicFrame>
        <p:nvGraphicFramePr>
          <p:cNvPr id="3" name="Diagram 2"/>
          <p:cNvGraphicFramePr/>
          <p:nvPr>
            <p:extLst>
              <p:ext uri="{D42A27DB-BD31-4B8C-83A1-F6EECF244321}">
                <p14:modId xmlns:p14="http://schemas.microsoft.com/office/powerpoint/2010/main" val="407835949"/>
              </p:ext>
            </p:extLst>
          </p:nvPr>
        </p:nvGraphicFramePr>
        <p:xfrm>
          <a:off x="1316943" y="1944710"/>
          <a:ext cx="9558114" cy="458487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565237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Artificial intelligence – Nick </a:t>
            </a:r>
            <a:r>
              <a:rPr lang="en-US" b="1" dirty="0" err="1" smtClean="0"/>
              <a:t>bostrom</a:t>
            </a:r>
            <a:endParaRPr lang="en-US" b="1" dirty="0"/>
          </a:p>
        </p:txBody>
      </p:sp>
      <p:pic>
        <p:nvPicPr>
          <p:cNvPr id="8194" name="Picture 2" descr="https://upload.wikimedia.org/wikipedia/commons/thumb/5/5f/Professor_Nick_Bostrom3.jpg/1280px-Professor_Nick_Bostrom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13508" y="2546094"/>
            <a:ext cx="4505635" cy="2992292"/>
          </a:xfrm>
          <a:prstGeom prst="rect">
            <a:avLst/>
          </a:prstGeom>
          <a:noFill/>
          <a:effectLst>
            <a:softEdge rad="317500"/>
          </a:effectLst>
          <a:extLst>
            <a:ext uri="{909E8E84-426E-40DD-AFC4-6F175D3DCCD1}">
              <a14:hiddenFill xmlns:a14="http://schemas.microsoft.com/office/drawing/2010/main">
                <a:solidFill>
                  <a:srgbClr val="FFFFFF"/>
                </a:solidFill>
              </a14:hiddenFill>
            </a:ext>
          </a:extLst>
        </p:spPr>
      </p:pic>
      <p:pic>
        <p:nvPicPr>
          <p:cNvPr id="8196" name="Picture 4" descr="https://upload.wikimedia.org/wikipedia/commons/4/45/Superintelligence.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79550" y="2065867"/>
            <a:ext cx="2837676" cy="4309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470204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p:cNvPicPr>
            <a:picLocks noGrp="1" noChangeAspect="1"/>
          </p:cNvPicPr>
          <p:nvPr>
            <p:ph type="pic" idx="1"/>
          </p:nvPr>
        </p:nvPicPr>
        <p:blipFill>
          <a:blip r:embed="rId2">
            <a:extLst>
              <a:ext uri="{28A0092B-C50C-407E-A947-70E740481C1C}">
                <a14:useLocalDpi xmlns:a14="http://schemas.microsoft.com/office/drawing/2010/main" val="0"/>
              </a:ext>
            </a:extLst>
          </a:blip>
          <a:srcRect t="3135" b="3135"/>
          <a:stretch>
            <a:fillRect/>
          </a:stretch>
        </p:blipFill>
        <p:spPr>
          <a:xfrm>
            <a:off x="762000" y="321861"/>
            <a:ext cx="4595813" cy="2871787"/>
          </a:xfrm>
        </p:spPr>
      </p:pic>
      <p:pic>
        <p:nvPicPr>
          <p:cNvPr id="10" name="Picture Placeholder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84891" y="379011"/>
            <a:ext cx="4595813" cy="2757487"/>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pic>
        <p:nvPicPr>
          <p:cNvPr id="11" name="Picture Placeholder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2000" y="3816783"/>
            <a:ext cx="4595813" cy="2626178"/>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pic>
        <p:nvPicPr>
          <p:cNvPr id="12" name="Picture Placeholder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84891" y="3816783"/>
            <a:ext cx="4595813" cy="2626178"/>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pic>
        <p:nvPicPr>
          <p:cNvPr id="13" name="Picture Placeholder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37239" y="1439465"/>
            <a:ext cx="6568226" cy="4074352"/>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1012316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Nick </a:t>
            </a:r>
            <a:r>
              <a:rPr lang="en-US" b="1" dirty="0" err="1" smtClean="0"/>
              <a:t>bostrom</a:t>
            </a:r>
            <a:r>
              <a:rPr lang="en-US" b="1" dirty="0" smtClean="0"/>
              <a:t> – existential risk classification</a:t>
            </a:r>
            <a:endParaRPr lang="en-US" b="1" dirty="0"/>
          </a:p>
        </p:txBody>
      </p:sp>
      <p:grpSp>
        <p:nvGrpSpPr>
          <p:cNvPr id="4" name="Group 3"/>
          <p:cNvGrpSpPr/>
          <p:nvPr/>
        </p:nvGrpSpPr>
        <p:grpSpPr>
          <a:xfrm>
            <a:off x="1181488" y="1705908"/>
            <a:ext cx="4394122" cy="2246839"/>
            <a:chOff x="1181488" y="1705908"/>
            <a:chExt cx="4394122" cy="2246839"/>
          </a:xfrm>
        </p:grpSpPr>
        <p:pic>
          <p:nvPicPr>
            <p:cNvPr id="2051" name="Picture 3" descr="http://previews.123rf.com/images/rudall30/rudall301101/rudall30110100052/8561239-Illustration-of-a-comic-explosion-Stock-Vector-bang-explosion-cartoon.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1488" y="1705908"/>
              <a:ext cx="4394122" cy="1810678"/>
            </a:xfrm>
            <a:prstGeom prst="rect">
              <a:avLst/>
            </a:prstGeom>
            <a:noFill/>
            <a:effectLst>
              <a:softEdge rad="63500"/>
            </a:effectLst>
            <a:extLst>
              <a:ext uri="{909E8E84-426E-40DD-AFC4-6F175D3DCCD1}">
                <a14:hiddenFill xmlns:a14="http://schemas.microsoft.com/office/drawing/2010/main">
                  <a:solidFill>
                    <a:srgbClr val="FFFFFF"/>
                  </a:solidFill>
                </a14:hiddenFill>
              </a:ext>
            </a:extLst>
          </p:spPr>
        </p:pic>
        <p:sp>
          <p:nvSpPr>
            <p:cNvPr id="3" name="Snip Same Side Corner Rectangle 2"/>
            <p:cNvSpPr/>
            <p:nvPr/>
          </p:nvSpPr>
          <p:spPr>
            <a:xfrm>
              <a:off x="1939216" y="3487078"/>
              <a:ext cx="2878666" cy="465669"/>
            </a:xfrm>
            <a:prstGeom prst="snip2SameRect">
              <a:avLst/>
            </a:prstGeom>
            <a:scene3d>
              <a:camera prst="orthographicFront"/>
              <a:lightRig rig="threePt" dir="t"/>
            </a:scene3d>
            <a:sp3d>
              <a:bevelT prst="slop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Extinction</a:t>
              </a:r>
              <a:endParaRPr lang="en-US" dirty="0"/>
            </a:p>
          </p:txBody>
        </p:sp>
      </p:grpSp>
      <p:grpSp>
        <p:nvGrpSpPr>
          <p:cNvPr id="6" name="Group 5"/>
          <p:cNvGrpSpPr/>
          <p:nvPr/>
        </p:nvGrpSpPr>
        <p:grpSpPr>
          <a:xfrm>
            <a:off x="6535158" y="1705908"/>
            <a:ext cx="4572000" cy="2246838"/>
            <a:chOff x="6535158" y="1705908"/>
            <a:chExt cx="4572000" cy="2246838"/>
          </a:xfrm>
        </p:grpSpPr>
        <p:pic>
          <p:nvPicPr>
            <p:cNvPr id="2053" name="Picture 5" descr="http://mms.businesswire.com/bwapps/mediaserver/ViewMedia?mgid=330371&amp;vid=4&amp;download=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35158" y="1705908"/>
              <a:ext cx="4572000" cy="1810680"/>
            </a:xfrm>
            <a:prstGeom prst="rect">
              <a:avLst/>
            </a:prstGeom>
            <a:noFill/>
            <a:effectLst>
              <a:softEdge rad="63500"/>
            </a:effectLst>
            <a:extLst>
              <a:ext uri="{909E8E84-426E-40DD-AFC4-6F175D3DCCD1}">
                <a14:hiddenFill xmlns:a14="http://schemas.microsoft.com/office/drawing/2010/main">
                  <a:solidFill>
                    <a:srgbClr val="FFFFFF"/>
                  </a:solidFill>
                </a14:hiddenFill>
              </a:ext>
            </a:extLst>
          </p:spPr>
        </p:pic>
        <p:sp>
          <p:nvSpPr>
            <p:cNvPr id="8" name="Snip Same Side Corner Rectangle 7"/>
            <p:cNvSpPr/>
            <p:nvPr/>
          </p:nvSpPr>
          <p:spPr>
            <a:xfrm>
              <a:off x="7381825" y="3487077"/>
              <a:ext cx="2878666" cy="465669"/>
            </a:xfrm>
            <a:prstGeom prst="snip2SameRect">
              <a:avLst/>
            </a:prstGeom>
            <a:scene3d>
              <a:camera prst="orthographicFront"/>
              <a:lightRig rig="threePt" dir="t"/>
            </a:scene3d>
            <a:sp3d>
              <a:bevelT prst="slop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Human / No </a:t>
              </a:r>
              <a:r>
                <a:rPr lang="en-US" dirty="0" err="1" smtClean="0"/>
                <a:t>Posthuman</a:t>
              </a:r>
              <a:endParaRPr lang="en-US" dirty="0"/>
            </a:p>
          </p:txBody>
        </p:sp>
      </p:grpSp>
      <p:grpSp>
        <p:nvGrpSpPr>
          <p:cNvPr id="7" name="Group 6"/>
          <p:cNvGrpSpPr/>
          <p:nvPr/>
        </p:nvGrpSpPr>
        <p:grpSpPr>
          <a:xfrm>
            <a:off x="1181488" y="4450836"/>
            <a:ext cx="4394122" cy="2276349"/>
            <a:chOff x="1181488" y="4450836"/>
            <a:chExt cx="4394122" cy="2276349"/>
          </a:xfrm>
        </p:grpSpPr>
        <p:pic>
          <p:nvPicPr>
            <p:cNvPr id="5" name="Picture 4"/>
            <p:cNvPicPr>
              <a:picLocks noChangeAspect="1"/>
            </p:cNvPicPr>
            <p:nvPr/>
          </p:nvPicPr>
          <p:blipFill>
            <a:blip r:embed="rId5"/>
            <a:stretch>
              <a:fillRect/>
            </a:stretch>
          </p:blipFill>
          <p:spPr>
            <a:xfrm>
              <a:off x="1181488" y="4450836"/>
              <a:ext cx="4394122" cy="1838454"/>
            </a:xfrm>
            <a:prstGeom prst="rect">
              <a:avLst/>
            </a:prstGeom>
            <a:effectLst>
              <a:softEdge rad="63500"/>
            </a:effectLst>
          </p:spPr>
        </p:pic>
        <p:sp>
          <p:nvSpPr>
            <p:cNvPr id="9" name="Snip Same Side Corner Rectangle 8"/>
            <p:cNvSpPr/>
            <p:nvPr/>
          </p:nvSpPr>
          <p:spPr>
            <a:xfrm>
              <a:off x="1939216" y="6261516"/>
              <a:ext cx="2878666" cy="465669"/>
            </a:xfrm>
            <a:prstGeom prst="snip2SameRect">
              <a:avLst/>
            </a:prstGeom>
            <a:scene3d>
              <a:camera prst="orthographicFront"/>
              <a:lightRig rig="threePt" dir="t"/>
            </a:scene3d>
            <a:sp3d>
              <a:bevelT prst="slop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Undesirable</a:t>
              </a:r>
              <a:endParaRPr lang="en-US" dirty="0"/>
            </a:p>
          </p:txBody>
        </p:sp>
      </p:grpSp>
      <p:grpSp>
        <p:nvGrpSpPr>
          <p:cNvPr id="11" name="Group 10"/>
          <p:cNvGrpSpPr/>
          <p:nvPr/>
        </p:nvGrpSpPr>
        <p:grpSpPr>
          <a:xfrm>
            <a:off x="6535158" y="4450836"/>
            <a:ext cx="4572000" cy="2276348"/>
            <a:chOff x="6535158" y="4450836"/>
            <a:chExt cx="4572000" cy="2276348"/>
          </a:xfrm>
        </p:grpSpPr>
        <p:pic>
          <p:nvPicPr>
            <p:cNvPr id="2057" name="Picture 9" descr="http://www.banfield.com/getmedia/2ecb1efb-c6b0-4f9e-b01d-fc39e0eb6c73/behaviors_WhyismydogComplaining.jpg?width=32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35158" y="4450836"/>
              <a:ext cx="4572000" cy="1810680"/>
            </a:xfrm>
            <a:prstGeom prst="rect">
              <a:avLst/>
            </a:prstGeom>
            <a:noFill/>
            <a:effectLst>
              <a:softEdge rad="63500"/>
            </a:effectLst>
            <a:extLst>
              <a:ext uri="{909E8E84-426E-40DD-AFC4-6F175D3DCCD1}">
                <a14:hiddenFill xmlns:a14="http://schemas.microsoft.com/office/drawing/2010/main">
                  <a:solidFill>
                    <a:srgbClr val="FFFFFF"/>
                  </a:solidFill>
                </a14:hiddenFill>
              </a:ext>
            </a:extLst>
          </p:spPr>
        </p:pic>
        <p:sp>
          <p:nvSpPr>
            <p:cNvPr id="10" name="Snip Same Side Corner Rectangle 9"/>
            <p:cNvSpPr/>
            <p:nvPr/>
          </p:nvSpPr>
          <p:spPr>
            <a:xfrm>
              <a:off x="7381825" y="6261515"/>
              <a:ext cx="2878666" cy="465669"/>
            </a:xfrm>
            <a:prstGeom prst="snip2SameRect">
              <a:avLst/>
            </a:prstGeom>
            <a:scene3d>
              <a:camera prst="orthographicFront"/>
              <a:lightRig rig="threePt" dir="t"/>
            </a:scene3d>
            <a:sp3d>
              <a:bevelT prst="slop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Unrealized Potential</a:t>
              </a:r>
              <a:endParaRPr lang="en-US" dirty="0"/>
            </a:p>
          </p:txBody>
        </p:sp>
      </p:grpSp>
    </p:spTree>
    <p:extLst>
      <p:ext uri="{BB962C8B-B14F-4D97-AF65-F5344CB8AC3E}">
        <p14:creationId xmlns:p14="http://schemas.microsoft.com/office/powerpoint/2010/main" val="1416328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4"/>
                                        </p:tgtEl>
                                      </p:cBhvr>
                                    </p:animEffect>
                                    <p:animScale>
                                      <p:cBhvr>
                                        <p:cTn id="7" dur="250" autoRev="1" fill="hold"/>
                                        <p:tgtEl>
                                          <p:spTgt spid="4"/>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nodeType="clickEffect">
                                  <p:stCondLst>
                                    <p:cond delay="0"/>
                                  </p:stCondLst>
                                  <p:childTnLst>
                                    <p:animEffect transition="out" filter="fade">
                                      <p:cBhvr>
                                        <p:cTn id="11" dur="500" tmFilter="0, 0; .2, .5; .8, .5; 1, 0"/>
                                        <p:tgtEl>
                                          <p:spTgt spid="6"/>
                                        </p:tgtEl>
                                      </p:cBhvr>
                                    </p:animEffect>
                                    <p:animScale>
                                      <p:cBhvr>
                                        <p:cTn id="12" dur="250" autoRev="1" fill="hold"/>
                                        <p:tgtEl>
                                          <p:spTgt spid="6"/>
                                        </p:tgtEl>
                                      </p:cBhvr>
                                      <p:by x="105000" y="105000"/>
                                    </p:animScale>
                                  </p:childTnLst>
                                </p:cTn>
                              </p:par>
                            </p:childTnLst>
                          </p:cTn>
                        </p:par>
                      </p:childTnLst>
                    </p:cTn>
                  </p:par>
                  <p:par>
                    <p:cTn id="13" fill="hold">
                      <p:stCondLst>
                        <p:cond delay="indefinite"/>
                      </p:stCondLst>
                      <p:childTnLst>
                        <p:par>
                          <p:cTn id="14" fill="hold">
                            <p:stCondLst>
                              <p:cond delay="0"/>
                            </p:stCondLst>
                            <p:childTnLst>
                              <p:par>
                                <p:cTn id="15" presetID="26" presetClass="emph" presetSubtype="0" fill="hold" nodeType="clickEffect">
                                  <p:stCondLst>
                                    <p:cond delay="0"/>
                                  </p:stCondLst>
                                  <p:childTnLst>
                                    <p:animEffect transition="out" filter="fade">
                                      <p:cBhvr>
                                        <p:cTn id="16" dur="500" tmFilter="0, 0; .2, .5; .8, .5; 1, 0"/>
                                        <p:tgtEl>
                                          <p:spTgt spid="7"/>
                                        </p:tgtEl>
                                      </p:cBhvr>
                                    </p:animEffect>
                                    <p:animScale>
                                      <p:cBhvr>
                                        <p:cTn id="17" dur="250" autoRev="1" fill="hold"/>
                                        <p:tgtEl>
                                          <p:spTgt spid="7"/>
                                        </p:tgtEl>
                                      </p:cBhvr>
                                      <p:by x="105000" y="105000"/>
                                    </p:animScale>
                                  </p:childTnLst>
                                </p:cTn>
                              </p:par>
                            </p:childTnLst>
                          </p:cTn>
                        </p:par>
                      </p:childTnLst>
                    </p:cTn>
                  </p:par>
                  <p:par>
                    <p:cTn id="18" fill="hold">
                      <p:stCondLst>
                        <p:cond delay="indefinite"/>
                      </p:stCondLst>
                      <p:childTnLst>
                        <p:par>
                          <p:cTn id="19" fill="hold">
                            <p:stCondLst>
                              <p:cond delay="0"/>
                            </p:stCondLst>
                            <p:childTnLst>
                              <p:par>
                                <p:cTn id="20" presetID="26" presetClass="emph" presetSubtype="0" fill="hold" nodeType="clickEffect">
                                  <p:stCondLst>
                                    <p:cond delay="0"/>
                                  </p:stCondLst>
                                  <p:childTnLst>
                                    <p:animEffect transition="out" filter="fade">
                                      <p:cBhvr>
                                        <p:cTn id="21" dur="500" tmFilter="0, 0; .2, .5; .8, .5; 1, 0"/>
                                        <p:tgtEl>
                                          <p:spTgt spid="11"/>
                                        </p:tgtEl>
                                      </p:cBhvr>
                                    </p:animEffect>
                                    <p:animScale>
                                      <p:cBhvr>
                                        <p:cTn id="22" dur="250" autoRev="1" fill="hold"/>
                                        <p:tgtEl>
                                          <p:spTgt spid="11"/>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Nick </a:t>
            </a:r>
            <a:r>
              <a:rPr lang="en-US" b="1" dirty="0" err="1"/>
              <a:t>bostrom</a:t>
            </a:r>
            <a:r>
              <a:rPr lang="en-US" b="1" dirty="0"/>
              <a:t> – existential risk classification</a:t>
            </a:r>
            <a:endParaRPr lang="en-US" dirty="0"/>
          </a:p>
        </p:txBody>
      </p:sp>
      <p:graphicFrame>
        <p:nvGraphicFramePr>
          <p:cNvPr id="3" name="Diagram 2"/>
          <p:cNvGraphicFramePr/>
          <p:nvPr>
            <p:extLst>
              <p:ext uri="{D42A27DB-BD31-4B8C-83A1-F6EECF244321}">
                <p14:modId xmlns:p14="http://schemas.microsoft.com/office/powerpoint/2010/main" val="614922547"/>
              </p:ext>
            </p:extLst>
          </p:nvPr>
        </p:nvGraphicFramePr>
        <p:xfrm>
          <a:off x="1687513" y="1853007"/>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0103114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Nick </a:t>
            </a:r>
            <a:r>
              <a:rPr lang="en-US" b="1" dirty="0" err="1" smtClean="0"/>
              <a:t>bostrom</a:t>
            </a:r>
            <a:r>
              <a:rPr lang="en-US" b="1" dirty="0" smtClean="0"/>
              <a:t> - recalcitrance</a:t>
            </a:r>
            <a:endParaRPr lang="en-US" b="1" dirty="0"/>
          </a:p>
        </p:txBody>
      </p:sp>
      <p:pic>
        <p:nvPicPr>
          <p:cNvPr id="4" name="Picture 3"/>
          <p:cNvPicPr>
            <a:picLocks noChangeAspect="1"/>
          </p:cNvPicPr>
          <p:nvPr/>
        </p:nvPicPr>
        <p:blipFill>
          <a:blip r:embed="rId3"/>
          <a:stretch>
            <a:fillRect/>
          </a:stretch>
        </p:blipFill>
        <p:spPr>
          <a:xfrm>
            <a:off x="3352800" y="1685924"/>
            <a:ext cx="5486400" cy="4600575"/>
          </a:xfrm>
          <a:prstGeom prst="rect">
            <a:avLst/>
          </a:prstGeom>
          <a:effectLst>
            <a:glow rad="495300">
              <a:schemeClr val="accent1">
                <a:lumMod val="75000"/>
                <a:alpha val="70000"/>
              </a:schemeClr>
            </a:glow>
          </a:effectLst>
        </p:spPr>
      </p:pic>
    </p:spTree>
    <p:extLst>
      <p:ext uri="{BB962C8B-B14F-4D97-AF65-F5344CB8AC3E}">
        <p14:creationId xmlns:p14="http://schemas.microsoft.com/office/powerpoint/2010/main" val="381228187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nanotechnology</a:t>
            </a:r>
            <a:endParaRPr lang="en-US" b="1" dirty="0"/>
          </a:p>
        </p:txBody>
      </p:sp>
      <p:pic>
        <p:nvPicPr>
          <p:cNvPr id="3074" name="Picture 2" descr="https://upload.wikimedia.org/wikipedia/commons/4/41/C60a.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12901" y="1592605"/>
            <a:ext cx="5268077" cy="4700027"/>
          </a:xfrm>
          <a:prstGeom prst="rect">
            <a:avLst/>
          </a:prstGeom>
          <a:noFill/>
          <a:effectLst>
            <a:glow rad="139700">
              <a:schemeClr val="accent1">
                <a:satMod val="175000"/>
                <a:alpha val="40000"/>
              </a:schemeClr>
            </a:glow>
          </a:effectLst>
          <a:extLst/>
        </p:spPr>
      </p:pic>
    </p:spTree>
    <p:extLst>
      <p:ext uri="{BB962C8B-B14F-4D97-AF65-F5344CB8AC3E}">
        <p14:creationId xmlns:p14="http://schemas.microsoft.com/office/powerpoint/2010/main" val="247207427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Nanotechnology – k. </a:t>
            </a:r>
            <a:r>
              <a:rPr lang="en-US" b="1" dirty="0" err="1" smtClean="0"/>
              <a:t>eric</a:t>
            </a:r>
            <a:r>
              <a:rPr lang="en-US" b="1" dirty="0" smtClean="0"/>
              <a:t> </a:t>
            </a:r>
            <a:r>
              <a:rPr lang="en-US" b="1" dirty="0" err="1" smtClean="0"/>
              <a:t>drexler</a:t>
            </a:r>
            <a:endParaRPr lang="en-US" b="1" dirty="0"/>
          </a:p>
        </p:txBody>
      </p:sp>
      <p:pic>
        <p:nvPicPr>
          <p:cNvPr id="8198" name="Picture 6" descr="http://e-drexler.com/m/09/00/Drexler191x25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21861" y="2757618"/>
            <a:ext cx="2235524" cy="2926080"/>
          </a:xfrm>
          <a:prstGeom prst="rect">
            <a:avLst/>
          </a:prstGeom>
          <a:noFill/>
          <a:effectLst>
            <a:softEdge rad="317500"/>
          </a:effectLst>
          <a:extLst>
            <a:ext uri="{909E8E84-426E-40DD-AFC4-6F175D3DCCD1}">
              <a14:hiddenFill xmlns:a14="http://schemas.microsoft.com/office/drawing/2010/main">
                <a:solidFill>
                  <a:srgbClr val="FFFFFF"/>
                </a:solidFill>
              </a14:hiddenFill>
            </a:ext>
          </a:extLst>
        </p:spPr>
      </p:pic>
      <p:pic>
        <p:nvPicPr>
          <p:cNvPr id="8200" name="Picture 8" descr="https://upload.wikimedia.org/wikipedia/en/e/eb/Engines_of_Creation.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34798" y="2348996"/>
            <a:ext cx="2352675" cy="3743325"/>
          </a:xfrm>
          <a:prstGeom prst="rect">
            <a:avLst/>
          </a:prstGeom>
          <a:noFill/>
          <a:extLst>
            <a:ext uri="{909E8E84-426E-40DD-AFC4-6F175D3DCCD1}">
              <a14:hiddenFill xmlns:a14="http://schemas.microsoft.com/office/drawing/2010/main">
                <a:solidFill>
                  <a:srgbClr val="FFFFFF"/>
                </a:solidFill>
              </a14:hiddenFill>
            </a:ext>
          </a:extLst>
        </p:spPr>
      </p:pic>
      <p:pic>
        <p:nvPicPr>
          <p:cNvPr id="8202" name="Picture 10" descr="http://www.kurzweilai.net/images/Radical-Abundanc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377233" y="2348996"/>
            <a:ext cx="2381250" cy="3743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800936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t>K. Eric Drexler</a:t>
            </a:r>
            <a:br>
              <a:rPr lang="en-US" b="1" dirty="0" smtClean="0"/>
            </a:br>
            <a:r>
              <a:rPr lang="en-US" b="1" dirty="0" smtClean="0"/>
              <a:t>ENGINES OF CREATION</a:t>
            </a:r>
            <a:endParaRPr lang="en-US" b="1" dirty="0"/>
          </a:p>
        </p:txBody>
      </p:sp>
      <p:pic>
        <p:nvPicPr>
          <p:cNvPr id="6146" name="Picture 2" descr="https://whatisnano.files.wordpress.com/2011/01/nanobot.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28267" y="2245056"/>
            <a:ext cx="5405993" cy="3376282"/>
          </a:xfrm>
          <a:prstGeom prst="rect">
            <a:avLst/>
          </a:prstGeom>
          <a:noFill/>
          <a:effectLst>
            <a:glow rad="342900">
              <a:srgbClr val="00B050">
                <a:alpha val="14000"/>
              </a:srgbClr>
            </a:glow>
            <a:softEdge rad="127000"/>
          </a:effectLst>
          <a:extLst>
            <a:ext uri="{909E8E84-426E-40DD-AFC4-6F175D3DCCD1}">
              <a14:hiddenFill xmlns:a14="http://schemas.microsoft.com/office/drawing/2010/main">
                <a:solidFill>
                  <a:srgbClr val="FFFFFF"/>
                </a:solidFill>
              </a14:hiddenFill>
            </a:ext>
          </a:extLst>
        </p:spPr>
      </p:pic>
      <p:graphicFrame>
        <p:nvGraphicFramePr>
          <p:cNvPr id="25" name="Diagram 24"/>
          <p:cNvGraphicFramePr/>
          <p:nvPr>
            <p:extLst>
              <p:ext uri="{D42A27DB-BD31-4B8C-83A1-F6EECF244321}">
                <p14:modId xmlns:p14="http://schemas.microsoft.com/office/powerpoint/2010/main" val="1014063684"/>
              </p:ext>
            </p:extLst>
          </p:nvPr>
        </p:nvGraphicFramePr>
        <p:xfrm>
          <a:off x="-361963" y="1439333"/>
          <a:ext cx="8128000" cy="541866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409010225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t>K. Eric Drexler</a:t>
            </a:r>
            <a:br>
              <a:rPr lang="en-US" b="1" dirty="0" smtClean="0"/>
            </a:br>
            <a:r>
              <a:rPr lang="en-US" b="1" dirty="0" smtClean="0"/>
              <a:t>atomically precise manufacturing</a:t>
            </a:r>
            <a:endParaRPr lang="en-US" b="1"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2922" y="2209800"/>
            <a:ext cx="4544944" cy="3302659"/>
          </a:xfrm>
          <a:prstGeom prst="rect">
            <a:avLst/>
          </a:prstGeom>
          <a:effectLst>
            <a:glow rad="279400">
              <a:schemeClr val="tx1">
                <a:alpha val="40000"/>
              </a:schemeClr>
            </a:glow>
            <a:softEdge rad="63500"/>
          </a:effectLst>
        </p:spPr>
      </p:pic>
      <p:graphicFrame>
        <p:nvGraphicFramePr>
          <p:cNvPr id="5" name="Diagram 4"/>
          <p:cNvGraphicFramePr/>
          <p:nvPr>
            <p:extLst>
              <p:ext uri="{D42A27DB-BD31-4B8C-83A1-F6EECF244321}">
                <p14:modId xmlns:p14="http://schemas.microsoft.com/office/powerpoint/2010/main" val="3584803965"/>
              </p:ext>
            </p:extLst>
          </p:nvPr>
        </p:nvGraphicFramePr>
        <p:xfrm>
          <a:off x="5367866" y="1778000"/>
          <a:ext cx="7857067" cy="530859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440153972"/>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t>K. Eric Drexler</a:t>
            </a:r>
            <a:br>
              <a:rPr lang="en-US" b="1" dirty="0" smtClean="0"/>
            </a:br>
            <a:r>
              <a:rPr lang="en-US" b="1" dirty="0" smtClean="0"/>
              <a:t>Threats From machines</a:t>
            </a:r>
            <a:endParaRPr lang="en-US" b="1"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77197" y="600681"/>
            <a:ext cx="4335805" cy="4335805"/>
          </a:xfrm>
          <a:prstGeom prst="rect">
            <a:avLst/>
          </a:prstGeom>
        </p:spPr>
      </p:pic>
      <p:pic>
        <p:nvPicPr>
          <p:cNvPr id="4" name="Picture 3"/>
          <p:cNvPicPr>
            <a:picLocks noChangeAspect="1"/>
          </p:cNvPicPr>
          <p:nvPr/>
        </p:nvPicPr>
        <p:blipFill>
          <a:blip r:embed="rId4"/>
          <a:stretch>
            <a:fillRect/>
          </a:stretch>
        </p:blipFill>
        <p:spPr>
          <a:xfrm>
            <a:off x="4222874" y="2092913"/>
            <a:ext cx="772701" cy="729493"/>
          </a:xfrm>
          <a:prstGeom prst="rect">
            <a:avLst/>
          </a:prstGeom>
        </p:spPr>
      </p:pic>
      <p:grpSp>
        <p:nvGrpSpPr>
          <p:cNvPr id="5" name="Group 4"/>
          <p:cNvGrpSpPr/>
          <p:nvPr/>
        </p:nvGrpSpPr>
        <p:grpSpPr>
          <a:xfrm>
            <a:off x="3836522" y="2871763"/>
            <a:ext cx="1545403" cy="729494"/>
            <a:chOff x="3063822" y="2838647"/>
            <a:chExt cx="1545403" cy="729494"/>
          </a:xfrm>
        </p:grpSpPr>
        <p:pic>
          <p:nvPicPr>
            <p:cNvPr id="30" name="Picture 29"/>
            <p:cNvPicPr>
              <a:picLocks noChangeAspect="1"/>
            </p:cNvPicPr>
            <p:nvPr/>
          </p:nvPicPr>
          <p:blipFill>
            <a:blip r:embed="rId4"/>
            <a:stretch>
              <a:fillRect/>
            </a:stretch>
          </p:blipFill>
          <p:spPr>
            <a:xfrm>
              <a:off x="3836524" y="2838648"/>
              <a:ext cx="772701" cy="729493"/>
            </a:xfrm>
            <a:prstGeom prst="rect">
              <a:avLst/>
            </a:prstGeom>
          </p:spPr>
        </p:pic>
        <p:pic>
          <p:nvPicPr>
            <p:cNvPr id="42" name="Picture 41"/>
            <p:cNvPicPr>
              <a:picLocks noChangeAspect="1"/>
            </p:cNvPicPr>
            <p:nvPr/>
          </p:nvPicPr>
          <p:blipFill>
            <a:blip r:embed="rId4"/>
            <a:stretch>
              <a:fillRect/>
            </a:stretch>
          </p:blipFill>
          <p:spPr>
            <a:xfrm>
              <a:off x="3063822" y="2838647"/>
              <a:ext cx="772701" cy="729493"/>
            </a:xfrm>
            <a:prstGeom prst="rect">
              <a:avLst/>
            </a:prstGeom>
          </p:spPr>
        </p:pic>
      </p:grpSp>
      <p:grpSp>
        <p:nvGrpSpPr>
          <p:cNvPr id="55" name="Group 54"/>
          <p:cNvGrpSpPr/>
          <p:nvPr/>
        </p:nvGrpSpPr>
        <p:grpSpPr>
          <a:xfrm>
            <a:off x="3063820" y="3668060"/>
            <a:ext cx="3090806" cy="729714"/>
            <a:chOff x="3063820" y="3668060"/>
            <a:chExt cx="3090806" cy="729714"/>
          </a:xfrm>
        </p:grpSpPr>
        <p:grpSp>
          <p:nvGrpSpPr>
            <p:cNvPr id="56" name="Group 55"/>
            <p:cNvGrpSpPr/>
            <p:nvPr/>
          </p:nvGrpSpPr>
          <p:grpSpPr>
            <a:xfrm>
              <a:off x="3063820" y="3668280"/>
              <a:ext cx="1545403" cy="729494"/>
              <a:chOff x="3063822" y="2838647"/>
              <a:chExt cx="1545403" cy="729494"/>
            </a:xfrm>
          </p:grpSpPr>
          <p:pic>
            <p:nvPicPr>
              <p:cNvPr id="57" name="Picture 56"/>
              <p:cNvPicPr>
                <a:picLocks noChangeAspect="1"/>
              </p:cNvPicPr>
              <p:nvPr/>
            </p:nvPicPr>
            <p:blipFill>
              <a:blip r:embed="rId4"/>
              <a:stretch>
                <a:fillRect/>
              </a:stretch>
            </p:blipFill>
            <p:spPr>
              <a:xfrm>
                <a:off x="3836524" y="2838648"/>
                <a:ext cx="772701" cy="729493"/>
              </a:xfrm>
              <a:prstGeom prst="rect">
                <a:avLst/>
              </a:prstGeom>
            </p:spPr>
          </p:pic>
          <p:pic>
            <p:nvPicPr>
              <p:cNvPr id="58" name="Picture 57"/>
              <p:cNvPicPr>
                <a:picLocks noChangeAspect="1"/>
              </p:cNvPicPr>
              <p:nvPr/>
            </p:nvPicPr>
            <p:blipFill>
              <a:blip r:embed="rId4"/>
              <a:stretch>
                <a:fillRect/>
              </a:stretch>
            </p:blipFill>
            <p:spPr>
              <a:xfrm>
                <a:off x="3063822" y="2838647"/>
                <a:ext cx="772701" cy="729493"/>
              </a:xfrm>
              <a:prstGeom prst="rect">
                <a:avLst/>
              </a:prstGeom>
            </p:spPr>
          </p:pic>
        </p:grpSp>
        <p:grpSp>
          <p:nvGrpSpPr>
            <p:cNvPr id="59" name="Group 58"/>
            <p:cNvGrpSpPr/>
            <p:nvPr/>
          </p:nvGrpSpPr>
          <p:grpSpPr>
            <a:xfrm>
              <a:off x="4609223" y="3668060"/>
              <a:ext cx="1545403" cy="729494"/>
              <a:chOff x="3063822" y="2838647"/>
              <a:chExt cx="1545403" cy="729494"/>
            </a:xfrm>
          </p:grpSpPr>
          <p:pic>
            <p:nvPicPr>
              <p:cNvPr id="60" name="Picture 59"/>
              <p:cNvPicPr>
                <a:picLocks noChangeAspect="1"/>
              </p:cNvPicPr>
              <p:nvPr/>
            </p:nvPicPr>
            <p:blipFill>
              <a:blip r:embed="rId4"/>
              <a:stretch>
                <a:fillRect/>
              </a:stretch>
            </p:blipFill>
            <p:spPr>
              <a:xfrm>
                <a:off x="3836524" y="2838648"/>
                <a:ext cx="772701" cy="729493"/>
              </a:xfrm>
              <a:prstGeom prst="rect">
                <a:avLst/>
              </a:prstGeom>
            </p:spPr>
          </p:pic>
          <p:pic>
            <p:nvPicPr>
              <p:cNvPr id="61" name="Picture 60"/>
              <p:cNvPicPr>
                <a:picLocks noChangeAspect="1"/>
              </p:cNvPicPr>
              <p:nvPr/>
            </p:nvPicPr>
            <p:blipFill>
              <a:blip r:embed="rId4"/>
              <a:stretch>
                <a:fillRect/>
              </a:stretch>
            </p:blipFill>
            <p:spPr>
              <a:xfrm>
                <a:off x="3063822" y="2838647"/>
                <a:ext cx="772701" cy="729493"/>
              </a:xfrm>
              <a:prstGeom prst="rect">
                <a:avLst/>
              </a:prstGeom>
            </p:spPr>
          </p:pic>
        </p:grpSp>
      </p:grpSp>
      <p:grpSp>
        <p:nvGrpSpPr>
          <p:cNvPr id="6" name="Group 5"/>
          <p:cNvGrpSpPr/>
          <p:nvPr/>
        </p:nvGrpSpPr>
        <p:grpSpPr>
          <a:xfrm>
            <a:off x="1518417" y="4513492"/>
            <a:ext cx="6181611" cy="729715"/>
            <a:chOff x="1518417" y="4513492"/>
            <a:chExt cx="6181611" cy="729715"/>
          </a:xfrm>
        </p:grpSpPr>
        <p:grpSp>
          <p:nvGrpSpPr>
            <p:cNvPr id="62" name="Group 61"/>
            <p:cNvGrpSpPr/>
            <p:nvPr/>
          </p:nvGrpSpPr>
          <p:grpSpPr>
            <a:xfrm>
              <a:off x="1518417" y="4513713"/>
              <a:ext cx="1545403" cy="729494"/>
              <a:chOff x="3063822" y="2838647"/>
              <a:chExt cx="1545403" cy="729494"/>
            </a:xfrm>
          </p:grpSpPr>
          <p:pic>
            <p:nvPicPr>
              <p:cNvPr id="63" name="Picture 62"/>
              <p:cNvPicPr>
                <a:picLocks noChangeAspect="1"/>
              </p:cNvPicPr>
              <p:nvPr/>
            </p:nvPicPr>
            <p:blipFill>
              <a:blip r:embed="rId4"/>
              <a:stretch>
                <a:fillRect/>
              </a:stretch>
            </p:blipFill>
            <p:spPr>
              <a:xfrm>
                <a:off x="3836524" y="2838648"/>
                <a:ext cx="772701" cy="729493"/>
              </a:xfrm>
              <a:prstGeom prst="rect">
                <a:avLst/>
              </a:prstGeom>
            </p:spPr>
          </p:pic>
          <p:pic>
            <p:nvPicPr>
              <p:cNvPr id="64" name="Picture 63"/>
              <p:cNvPicPr>
                <a:picLocks noChangeAspect="1"/>
              </p:cNvPicPr>
              <p:nvPr/>
            </p:nvPicPr>
            <p:blipFill>
              <a:blip r:embed="rId4"/>
              <a:stretch>
                <a:fillRect/>
              </a:stretch>
            </p:blipFill>
            <p:spPr>
              <a:xfrm>
                <a:off x="3063822" y="2838647"/>
                <a:ext cx="772701" cy="729493"/>
              </a:xfrm>
              <a:prstGeom prst="rect">
                <a:avLst/>
              </a:prstGeom>
            </p:spPr>
          </p:pic>
        </p:grpSp>
        <p:grpSp>
          <p:nvGrpSpPr>
            <p:cNvPr id="65" name="Group 64"/>
            <p:cNvGrpSpPr/>
            <p:nvPr/>
          </p:nvGrpSpPr>
          <p:grpSpPr>
            <a:xfrm>
              <a:off x="3063820" y="4513493"/>
              <a:ext cx="1545403" cy="729494"/>
              <a:chOff x="3063822" y="2838647"/>
              <a:chExt cx="1545403" cy="729494"/>
            </a:xfrm>
          </p:grpSpPr>
          <p:pic>
            <p:nvPicPr>
              <p:cNvPr id="66" name="Picture 65"/>
              <p:cNvPicPr>
                <a:picLocks noChangeAspect="1"/>
              </p:cNvPicPr>
              <p:nvPr/>
            </p:nvPicPr>
            <p:blipFill>
              <a:blip r:embed="rId4"/>
              <a:stretch>
                <a:fillRect/>
              </a:stretch>
            </p:blipFill>
            <p:spPr>
              <a:xfrm>
                <a:off x="3836524" y="2838648"/>
                <a:ext cx="772701" cy="729493"/>
              </a:xfrm>
              <a:prstGeom prst="rect">
                <a:avLst/>
              </a:prstGeom>
            </p:spPr>
          </p:pic>
          <p:pic>
            <p:nvPicPr>
              <p:cNvPr id="67" name="Picture 66"/>
              <p:cNvPicPr>
                <a:picLocks noChangeAspect="1"/>
              </p:cNvPicPr>
              <p:nvPr/>
            </p:nvPicPr>
            <p:blipFill>
              <a:blip r:embed="rId4"/>
              <a:stretch>
                <a:fillRect/>
              </a:stretch>
            </p:blipFill>
            <p:spPr>
              <a:xfrm>
                <a:off x="3063822" y="2838647"/>
                <a:ext cx="772701" cy="729493"/>
              </a:xfrm>
              <a:prstGeom prst="rect">
                <a:avLst/>
              </a:prstGeom>
            </p:spPr>
          </p:pic>
        </p:grpSp>
        <p:grpSp>
          <p:nvGrpSpPr>
            <p:cNvPr id="68" name="Group 67"/>
            <p:cNvGrpSpPr/>
            <p:nvPr/>
          </p:nvGrpSpPr>
          <p:grpSpPr>
            <a:xfrm>
              <a:off x="4601686" y="4513492"/>
              <a:ext cx="1545403" cy="729494"/>
              <a:chOff x="3063822" y="2838647"/>
              <a:chExt cx="1545403" cy="729494"/>
            </a:xfrm>
          </p:grpSpPr>
          <p:pic>
            <p:nvPicPr>
              <p:cNvPr id="69" name="Picture 68"/>
              <p:cNvPicPr>
                <a:picLocks noChangeAspect="1"/>
              </p:cNvPicPr>
              <p:nvPr/>
            </p:nvPicPr>
            <p:blipFill>
              <a:blip r:embed="rId4"/>
              <a:stretch>
                <a:fillRect/>
              </a:stretch>
            </p:blipFill>
            <p:spPr>
              <a:xfrm>
                <a:off x="3836524" y="2838648"/>
                <a:ext cx="772701" cy="729493"/>
              </a:xfrm>
              <a:prstGeom prst="rect">
                <a:avLst/>
              </a:prstGeom>
            </p:spPr>
          </p:pic>
          <p:pic>
            <p:nvPicPr>
              <p:cNvPr id="70" name="Picture 69"/>
              <p:cNvPicPr>
                <a:picLocks noChangeAspect="1"/>
              </p:cNvPicPr>
              <p:nvPr/>
            </p:nvPicPr>
            <p:blipFill>
              <a:blip r:embed="rId4"/>
              <a:stretch>
                <a:fillRect/>
              </a:stretch>
            </p:blipFill>
            <p:spPr>
              <a:xfrm>
                <a:off x="3063822" y="2838647"/>
                <a:ext cx="772701" cy="729493"/>
              </a:xfrm>
              <a:prstGeom prst="rect">
                <a:avLst/>
              </a:prstGeom>
            </p:spPr>
          </p:pic>
        </p:grpSp>
        <p:grpSp>
          <p:nvGrpSpPr>
            <p:cNvPr id="71" name="Group 70"/>
            <p:cNvGrpSpPr/>
            <p:nvPr/>
          </p:nvGrpSpPr>
          <p:grpSpPr>
            <a:xfrm>
              <a:off x="6154625" y="4513493"/>
              <a:ext cx="1545403" cy="729494"/>
              <a:chOff x="3063822" y="2838647"/>
              <a:chExt cx="1545403" cy="729494"/>
            </a:xfrm>
          </p:grpSpPr>
          <p:pic>
            <p:nvPicPr>
              <p:cNvPr id="72" name="Picture 71"/>
              <p:cNvPicPr>
                <a:picLocks noChangeAspect="1"/>
              </p:cNvPicPr>
              <p:nvPr/>
            </p:nvPicPr>
            <p:blipFill>
              <a:blip r:embed="rId4"/>
              <a:stretch>
                <a:fillRect/>
              </a:stretch>
            </p:blipFill>
            <p:spPr>
              <a:xfrm>
                <a:off x="3836524" y="2838648"/>
                <a:ext cx="772701" cy="729493"/>
              </a:xfrm>
              <a:prstGeom prst="rect">
                <a:avLst/>
              </a:prstGeom>
            </p:spPr>
          </p:pic>
          <p:pic>
            <p:nvPicPr>
              <p:cNvPr id="73" name="Picture 72"/>
              <p:cNvPicPr>
                <a:picLocks noChangeAspect="1"/>
              </p:cNvPicPr>
              <p:nvPr/>
            </p:nvPicPr>
            <p:blipFill>
              <a:blip r:embed="rId4"/>
              <a:stretch>
                <a:fillRect/>
              </a:stretch>
            </p:blipFill>
            <p:spPr>
              <a:xfrm>
                <a:off x="3063822" y="2838647"/>
                <a:ext cx="772701" cy="729493"/>
              </a:xfrm>
              <a:prstGeom prst="rect">
                <a:avLst/>
              </a:prstGeom>
            </p:spPr>
          </p:pic>
        </p:grpSp>
      </p:grpSp>
      <p:grpSp>
        <p:nvGrpSpPr>
          <p:cNvPr id="7" name="Group 6"/>
          <p:cNvGrpSpPr/>
          <p:nvPr/>
        </p:nvGrpSpPr>
        <p:grpSpPr>
          <a:xfrm>
            <a:off x="7444384" y="284937"/>
            <a:ext cx="4601430" cy="4967291"/>
            <a:chOff x="7434312" y="235935"/>
            <a:chExt cx="4601430" cy="4967291"/>
          </a:xfrm>
        </p:grpSpPr>
        <p:pic>
          <p:nvPicPr>
            <p:cNvPr id="264" name="Picture 263"/>
            <p:cNvPicPr>
              <a:picLocks noChangeAspect="1"/>
            </p:cNvPicPr>
            <p:nvPr/>
          </p:nvPicPr>
          <p:blipFill>
            <a:blip r:embed="rId4"/>
            <a:stretch>
              <a:fillRect/>
            </a:stretch>
          </p:blipFill>
          <p:spPr>
            <a:xfrm>
              <a:off x="9400906" y="4473733"/>
              <a:ext cx="772701" cy="729493"/>
            </a:xfrm>
            <a:prstGeom prst="rect">
              <a:avLst/>
            </a:prstGeom>
          </p:spPr>
        </p:pic>
        <p:grpSp>
          <p:nvGrpSpPr>
            <p:cNvPr id="278" name="Group 277"/>
            <p:cNvGrpSpPr/>
            <p:nvPr/>
          </p:nvGrpSpPr>
          <p:grpSpPr>
            <a:xfrm>
              <a:off x="8241853" y="3811173"/>
              <a:ext cx="3090806" cy="729714"/>
              <a:chOff x="3063820" y="3668060"/>
              <a:chExt cx="3090806" cy="729714"/>
            </a:xfrm>
          </p:grpSpPr>
          <p:grpSp>
            <p:nvGrpSpPr>
              <p:cNvPr id="279" name="Group 278"/>
              <p:cNvGrpSpPr/>
              <p:nvPr/>
            </p:nvGrpSpPr>
            <p:grpSpPr>
              <a:xfrm>
                <a:off x="3063820" y="3668280"/>
                <a:ext cx="1545403" cy="729494"/>
                <a:chOff x="3063822" y="2838647"/>
                <a:chExt cx="1545403" cy="729494"/>
              </a:xfrm>
            </p:grpSpPr>
            <p:pic>
              <p:nvPicPr>
                <p:cNvPr id="283" name="Picture 282"/>
                <p:cNvPicPr>
                  <a:picLocks noChangeAspect="1"/>
                </p:cNvPicPr>
                <p:nvPr/>
              </p:nvPicPr>
              <p:blipFill>
                <a:blip r:embed="rId4"/>
                <a:stretch>
                  <a:fillRect/>
                </a:stretch>
              </p:blipFill>
              <p:spPr>
                <a:xfrm>
                  <a:off x="3836524" y="2838648"/>
                  <a:ext cx="772701" cy="729493"/>
                </a:xfrm>
                <a:prstGeom prst="rect">
                  <a:avLst/>
                </a:prstGeom>
              </p:spPr>
            </p:pic>
            <p:pic>
              <p:nvPicPr>
                <p:cNvPr id="284" name="Picture 283"/>
                <p:cNvPicPr>
                  <a:picLocks noChangeAspect="1"/>
                </p:cNvPicPr>
                <p:nvPr/>
              </p:nvPicPr>
              <p:blipFill>
                <a:blip r:embed="rId4"/>
                <a:stretch>
                  <a:fillRect/>
                </a:stretch>
              </p:blipFill>
              <p:spPr>
                <a:xfrm>
                  <a:off x="3063822" y="2838647"/>
                  <a:ext cx="772701" cy="729493"/>
                </a:xfrm>
                <a:prstGeom prst="rect">
                  <a:avLst/>
                </a:prstGeom>
              </p:spPr>
            </p:pic>
          </p:grpSp>
          <p:grpSp>
            <p:nvGrpSpPr>
              <p:cNvPr id="280" name="Group 279"/>
              <p:cNvGrpSpPr/>
              <p:nvPr/>
            </p:nvGrpSpPr>
            <p:grpSpPr>
              <a:xfrm>
                <a:off x="4609223" y="3668060"/>
                <a:ext cx="1545403" cy="729494"/>
                <a:chOff x="3063822" y="2838647"/>
                <a:chExt cx="1545403" cy="729494"/>
              </a:xfrm>
            </p:grpSpPr>
            <p:pic>
              <p:nvPicPr>
                <p:cNvPr id="281" name="Picture 280"/>
                <p:cNvPicPr>
                  <a:picLocks noChangeAspect="1"/>
                </p:cNvPicPr>
                <p:nvPr/>
              </p:nvPicPr>
              <p:blipFill>
                <a:blip r:embed="rId4"/>
                <a:stretch>
                  <a:fillRect/>
                </a:stretch>
              </p:blipFill>
              <p:spPr>
                <a:xfrm>
                  <a:off x="3836524" y="2838648"/>
                  <a:ext cx="772701" cy="729493"/>
                </a:xfrm>
                <a:prstGeom prst="rect">
                  <a:avLst/>
                </a:prstGeom>
              </p:spPr>
            </p:pic>
            <p:pic>
              <p:nvPicPr>
                <p:cNvPr id="282" name="Picture 281"/>
                <p:cNvPicPr>
                  <a:picLocks noChangeAspect="1"/>
                </p:cNvPicPr>
                <p:nvPr/>
              </p:nvPicPr>
              <p:blipFill>
                <a:blip r:embed="rId4"/>
                <a:stretch>
                  <a:fillRect/>
                </a:stretch>
              </p:blipFill>
              <p:spPr>
                <a:xfrm>
                  <a:off x="3063822" y="2838647"/>
                  <a:ext cx="772701" cy="729493"/>
                </a:xfrm>
                <a:prstGeom prst="rect">
                  <a:avLst/>
                </a:prstGeom>
              </p:spPr>
            </p:pic>
          </p:grpSp>
        </p:grpSp>
        <p:grpSp>
          <p:nvGrpSpPr>
            <p:cNvPr id="285" name="Group 284"/>
            <p:cNvGrpSpPr/>
            <p:nvPr/>
          </p:nvGrpSpPr>
          <p:grpSpPr>
            <a:xfrm>
              <a:off x="8241763" y="3069996"/>
              <a:ext cx="3090806" cy="729714"/>
              <a:chOff x="3063820" y="3668060"/>
              <a:chExt cx="3090806" cy="729714"/>
            </a:xfrm>
          </p:grpSpPr>
          <p:grpSp>
            <p:nvGrpSpPr>
              <p:cNvPr id="286" name="Group 285"/>
              <p:cNvGrpSpPr/>
              <p:nvPr/>
            </p:nvGrpSpPr>
            <p:grpSpPr>
              <a:xfrm>
                <a:off x="3063820" y="3668280"/>
                <a:ext cx="1545403" cy="729494"/>
                <a:chOff x="3063822" y="2838647"/>
                <a:chExt cx="1545403" cy="729494"/>
              </a:xfrm>
            </p:grpSpPr>
            <p:pic>
              <p:nvPicPr>
                <p:cNvPr id="290" name="Picture 289"/>
                <p:cNvPicPr>
                  <a:picLocks noChangeAspect="1"/>
                </p:cNvPicPr>
                <p:nvPr/>
              </p:nvPicPr>
              <p:blipFill>
                <a:blip r:embed="rId4"/>
                <a:stretch>
                  <a:fillRect/>
                </a:stretch>
              </p:blipFill>
              <p:spPr>
                <a:xfrm>
                  <a:off x="3836524" y="2838648"/>
                  <a:ext cx="772701" cy="729493"/>
                </a:xfrm>
                <a:prstGeom prst="rect">
                  <a:avLst/>
                </a:prstGeom>
              </p:spPr>
            </p:pic>
            <p:pic>
              <p:nvPicPr>
                <p:cNvPr id="291" name="Picture 290"/>
                <p:cNvPicPr>
                  <a:picLocks noChangeAspect="1"/>
                </p:cNvPicPr>
                <p:nvPr/>
              </p:nvPicPr>
              <p:blipFill>
                <a:blip r:embed="rId4"/>
                <a:stretch>
                  <a:fillRect/>
                </a:stretch>
              </p:blipFill>
              <p:spPr>
                <a:xfrm>
                  <a:off x="3063822" y="2838647"/>
                  <a:ext cx="772701" cy="729493"/>
                </a:xfrm>
                <a:prstGeom prst="rect">
                  <a:avLst/>
                </a:prstGeom>
              </p:spPr>
            </p:pic>
          </p:grpSp>
          <p:grpSp>
            <p:nvGrpSpPr>
              <p:cNvPr id="287" name="Group 286"/>
              <p:cNvGrpSpPr/>
              <p:nvPr/>
            </p:nvGrpSpPr>
            <p:grpSpPr>
              <a:xfrm>
                <a:off x="4609223" y="3668060"/>
                <a:ext cx="1545403" cy="729494"/>
                <a:chOff x="3063822" y="2838647"/>
                <a:chExt cx="1545403" cy="729494"/>
              </a:xfrm>
            </p:grpSpPr>
            <p:pic>
              <p:nvPicPr>
                <p:cNvPr id="288" name="Picture 287"/>
                <p:cNvPicPr>
                  <a:picLocks noChangeAspect="1"/>
                </p:cNvPicPr>
                <p:nvPr/>
              </p:nvPicPr>
              <p:blipFill>
                <a:blip r:embed="rId4"/>
                <a:stretch>
                  <a:fillRect/>
                </a:stretch>
              </p:blipFill>
              <p:spPr>
                <a:xfrm>
                  <a:off x="3836524" y="2838648"/>
                  <a:ext cx="772701" cy="729493"/>
                </a:xfrm>
                <a:prstGeom prst="rect">
                  <a:avLst/>
                </a:prstGeom>
              </p:spPr>
            </p:pic>
            <p:pic>
              <p:nvPicPr>
                <p:cNvPr id="289" name="Picture 288"/>
                <p:cNvPicPr>
                  <a:picLocks noChangeAspect="1"/>
                </p:cNvPicPr>
                <p:nvPr/>
              </p:nvPicPr>
              <p:blipFill>
                <a:blip r:embed="rId4"/>
                <a:stretch>
                  <a:fillRect/>
                </a:stretch>
              </p:blipFill>
              <p:spPr>
                <a:xfrm>
                  <a:off x="3063822" y="2838647"/>
                  <a:ext cx="772701" cy="729493"/>
                </a:xfrm>
                <a:prstGeom prst="rect">
                  <a:avLst/>
                </a:prstGeom>
              </p:spPr>
            </p:pic>
          </p:grpSp>
        </p:grpSp>
        <p:grpSp>
          <p:nvGrpSpPr>
            <p:cNvPr id="292" name="Group 291"/>
            <p:cNvGrpSpPr/>
            <p:nvPr/>
          </p:nvGrpSpPr>
          <p:grpSpPr>
            <a:xfrm>
              <a:off x="8241763" y="2328377"/>
              <a:ext cx="3090806" cy="729714"/>
              <a:chOff x="3063820" y="3668060"/>
              <a:chExt cx="3090806" cy="729714"/>
            </a:xfrm>
          </p:grpSpPr>
          <p:grpSp>
            <p:nvGrpSpPr>
              <p:cNvPr id="293" name="Group 292"/>
              <p:cNvGrpSpPr/>
              <p:nvPr/>
            </p:nvGrpSpPr>
            <p:grpSpPr>
              <a:xfrm>
                <a:off x="3063820" y="3668280"/>
                <a:ext cx="1545403" cy="729494"/>
                <a:chOff x="3063822" y="2838647"/>
                <a:chExt cx="1545403" cy="729494"/>
              </a:xfrm>
            </p:grpSpPr>
            <p:pic>
              <p:nvPicPr>
                <p:cNvPr id="297" name="Picture 296"/>
                <p:cNvPicPr>
                  <a:picLocks noChangeAspect="1"/>
                </p:cNvPicPr>
                <p:nvPr/>
              </p:nvPicPr>
              <p:blipFill>
                <a:blip r:embed="rId4"/>
                <a:stretch>
                  <a:fillRect/>
                </a:stretch>
              </p:blipFill>
              <p:spPr>
                <a:xfrm>
                  <a:off x="3836524" y="2838648"/>
                  <a:ext cx="772701" cy="729493"/>
                </a:xfrm>
                <a:prstGeom prst="rect">
                  <a:avLst/>
                </a:prstGeom>
              </p:spPr>
            </p:pic>
            <p:pic>
              <p:nvPicPr>
                <p:cNvPr id="298" name="Picture 297"/>
                <p:cNvPicPr>
                  <a:picLocks noChangeAspect="1"/>
                </p:cNvPicPr>
                <p:nvPr/>
              </p:nvPicPr>
              <p:blipFill>
                <a:blip r:embed="rId4"/>
                <a:stretch>
                  <a:fillRect/>
                </a:stretch>
              </p:blipFill>
              <p:spPr>
                <a:xfrm>
                  <a:off x="3063822" y="2838647"/>
                  <a:ext cx="772701" cy="729493"/>
                </a:xfrm>
                <a:prstGeom prst="rect">
                  <a:avLst/>
                </a:prstGeom>
              </p:spPr>
            </p:pic>
          </p:grpSp>
          <p:grpSp>
            <p:nvGrpSpPr>
              <p:cNvPr id="294" name="Group 293"/>
              <p:cNvGrpSpPr/>
              <p:nvPr/>
            </p:nvGrpSpPr>
            <p:grpSpPr>
              <a:xfrm>
                <a:off x="4609223" y="3668060"/>
                <a:ext cx="1545403" cy="729494"/>
                <a:chOff x="3063822" y="2838647"/>
                <a:chExt cx="1545403" cy="729494"/>
              </a:xfrm>
            </p:grpSpPr>
            <p:pic>
              <p:nvPicPr>
                <p:cNvPr id="295" name="Picture 294"/>
                <p:cNvPicPr>
                  <a:picLocks noChangeAspect="1"/>
                </p:cNvPicPr>
                <p:nvPr/>
              </p:nvPicPr>
              <p:blipFill>
                <a:blip r:embed="rId4"/>
                <a:stretch>
                  <a:fillRect/>
                </a:stretch>
              </p:blipFill>
              <p:spPr>
                <a:xfrm>
                  <a:off x="3836524" y="2838648"/>
                  <a:ext cx="772701" cy="729493"/>
                </a:xfrm>
                <a:prstGeom prst="rect">
                  <a:avLst/>
                </a:prstGeom>
              </p:spPr>
            </p:pic>
            <p:pic>
              <p:nvPicPr>
                <p:cNvPr id="296" name="Picture 295"/>
                <p:cNvPicPr>
                  <a:picLocks noChangeAspect="1"/>
                </p:cNvPicPr>
                <p:nvPr/>
              </p:nvPicPr>
              <p:blipFill>
                <a:blip r:embed="rId4"/>
                <a:stretch>
                  <a:fillRect/>
                </a:stretch>
              </p:blipFill>
              <p:spPr>
                <a:xfrm>
                  <a:off x="3063822" y="2838647"/>
                  <a:ext cx="772701" cy="729493"/>
                </a:xfrm>
                <a:prstGeom prst="rect">
                  <a:avLst/>
                </a:prstGeom>
              </p:spPr>
            </p:pic>
          </p:grpSp>
        </p:grpSp>
        <p:grpSp>
          <p:nvGrpSpPr>
            <p:cNvPr id="299" name="Group 298"/>
            <p:cNvGrpSpPr/>
            <p:nvPr/>
          </p:nvGrpSpPr>
          <p:grpSpPr>
            <a:xfrm>
              <a:off x="8241763" y="1553933"/>
              <a:ext cx="3090806" cy="729714"/>
              <a:chOff x="3063820" y="3668060"/>
              <a:chExt cx="3090806" cy="729714"/>
            </a:xfrm>
          </p:grpSpPr>
          <p:grpSp>
            <p:nvGrpSpPr>
              <p:cNvPr id="300" name="Group 299"/>
              <p:cNvGrpSpPr/>
              <p:nvPr/>
            </p:nvGrpSpPr>
            <p:grpSpPr>
              <a:xfrm>
                <a:off x="3063820" y="3668280"/>
                <a:ext cx="1545403" cy="729494"/>
                <a:chOff x="3063822" y="2838647"/>
                <a:chExt cx="1545403" cy="729494"/>
              </a:xfrm>
            </p:grpSpPr>
            <p:pic>
              <p:nvPicPr>
                <p:cNvPr id="304" name="Picture 303"/>
                <p:cNvPicPr>
                  <a:picLocks noChangeAspect="1"/>
                </p:cNvPicPr>
                <p:nvPr/>
              </p:nvPicPr>
              <p:blipFill>
                <a:blip r:embed="rId4"/>
                <a:stretch>
                  <a:fillRect/>
                </a:stretch>
              </p:blipFill>
              <p:spPr>
                <a:xfrm>
                  <a:off x="3836524" y="2838648"/>
                  <a:ext cx="772701" cy="729493"/>
                </a:xfrm>
                <a:prstGeom prst="rect">
                  <a:avLst/>
                </a:prstGeom>
              </p:spPr>
            </p:pic>
            <p:pic>
              <p:nvPicPr>
                <p:cNvPr id="305" name="Picture 304"/>
                <p:cNvPicPr>
                  <a:picLocks noChangeAspect="1"/>
                </p:cNvPicPr>
                <p:nvPr/>
              </p:nvPicPr>
              <p:blipFill>
                <a:blip r:embed="rId4"/>
                <a:stretch>
                  <a:fillRect/>
                </a:stretch>
              </p:blipFill>
              <p:spPr>
                <a:xfrm>
                  <a:off x="3063822" y="2838647"/>
                  <a:ext cx="772701" cy="729493"/>
                </a:xfrm>
                <a:prstGeom prst="rect">
                  <a:avLst/>
                </a:prstGeom>
              </p:spPr>
            </p:pic>
          </p:grpSp>
          <p:grpSp>
            <p:nvGrpSpPr>
              <p:cNvPr id="301" name="Group 300"/>
              <p:cNvGrpSpPr/>
              <p:nvPr/>
            </p:nvGrpSpPr>
            <p:grpSpPr>
              <a:xfrm>
                <a:off x="4609223" y="3668060"/>
                <a:ext cx="1545403" cy="729494"/>
                <a:chOff x="3063822" y="2838647"/>
                <a:chExt cx="1545403" cy="729494"/>
              </a:xfrm>
            </p:grpSpPr>
            <p:pic>
              <p:nvPicPr>
                <p:cNvPr id="302" name="Picture 301"/>
                <p:cNvPicPr>
                  <a:picLocks noChangeAspect="1"/>
                </p:cNvPicPr>
                <p:nvPr/>
              </p:nvPicPr>
              <p:blipFill>
                <a:blip r:embed="rId4"/>
                <a:stretch>
                  <a:fillRect/>
                </a:stretch>
              </p:blipFill>
              <p:spPr>
                <a:xfrm>
                  <a:off x="3836524" y="2838648"/>
                  <a:ext cx="772701" cy="729493"/>
                </a:xfrm>
                <a:prstGeom prst="rect">
                  <a:avLst/>
                </a:prstGeom>
              </p:spPr>
            </p:pic>
            <p:pic>
              <p:nvPicPr>
                <p:cNvPr id="303" name="Picture 302"/>
                <p:cNvPicPr>
                  <a:picLocks noChangeAspect="1"/>
                </p:cNvPicPr>
                <p:nvPr/>
              </p:nvPicPr>
              <p:blipFill>
                <a:blip r:embed="rId4"/>
                <a:stretch>
                  <a:fillRect/>
                </a:stretch>
              </p:blipFill>
              <p:spPr>
                <a:xfrm>
                  <a:off x="3063822" y="2838647"/>
                  <a:ext cx="772701" cy="729493"/>
                </a:xfrm>
                <a:prstGeom prst="rect">
                  <a:avLst/>
                </a:prstGeom>
              </p:spPr>
            </p:pic>
          </p:grpSp>
        </p:grpSp>
        <p:grpSp>
          <p:nvGrpSpPr>
            <p:cNvPr id="306" name="Group 305"/>
            <p:cNvGrpSpPr/>
            <p:nvPr/>
          </p:nvGrpSpPr>
          <p:grpSpPr>
            <a:xfrm>
              <a:off x="8241763" y="840521"/>
              <a:ext cx="3090806" cy="729714"/>
              <a:chOff x="3063820" y="3668060"/>
              <a:chExt cx="3090806" cy="729714"/>
            </a:xfrm>
          </p:grpSpPr>
          <p:grpSp>
            <p:nvGrpSpPr>
              <p:cNvPr id="307" name="Group 306"/>
              <p:cNvGrpSpPr/>
              <p:nvPr/>
            </p:nvGrpSpPr>
            <p:grpSpPr>
              <a:xfrm>
                <a:off x="3063820" y="3668280"/>
                <a:ext cx="1545403" cy="729494"/>
                <a:chOff x="3063822" y="2838647"/>
                <a:chExt cx="1545403" cy="729494"/>
              </a:xfrm>
            </p:grpSpPr>
            <p:pic>
              <p:nvPicPr>
                <p:cNvPr id="311" name="Picture 310"/>
                <p:cNvPicPr>
                  <a:picLocks noChangeAspect="1"/>
                </p:cNvPicPr>
                <p:nvPr/>
              </p:nvPicPr>
              <p:blipFill>
                <a:blip r:embed="rId4"/>
                <a:stretch>
                  <a:fillRect/>
                </a:stretch>
              </p:blipFill>
              <p:spPr>
                <a:xfrm>
                  <a:off x="3836524" y="2838648"/>
                  <a:ext cx="772701" cy="729493"/>
                </a:xfrm>
                <a:prstGeom prst="rect">
                  <a:avLst/>
                </a:prstGeom>
              </p:spPr>
            </p:pic>
            <p:pic>
              <p:nvPicPr>
                <p:cNvPr id="312" name="Picture 311"/>
                <p:cNvPicPr>
                  <a:picLocks noChangeAspect="1"/>
                </p:cNvPicPr>
                <p:nvPr/>
              </p:nvPicPr>
              <p:blipFill>
                <a:blip r:embed="rId4"/>
                <a:stretch>
                  <a:fillRect/>
                </a:stretch>
              </p:blipFill>
              <p:spPr>
                <a:xfrm>
                  <a:off x="3063822" y="2838647"/>
                  <a:ext cx="772701" cy="729493"/>
                </a:xfrm>
                <a:prstGeom prst="rect">
                  <a:avLst/>
                </a:prstGeom>
              </p:spPr>
            </p:pic>
          </p:grpSp>
          <p:grpSp>
            <p:nvGrpSpPr>
              <p:cNvPr id="308" name="Group 307"/>
              <p:cNvGrpSpPr/>
              <p:nvPr/>
            </p:nvGrpSpPr>
            <p:grpSpPr>
              <a:xfrm>
                <a:off x="4609223" y="3668060"/>
                <a:ext cx="1545403" cy="729494"/>
                <a:chOff x="3063822" y="2838647"/>
                <a:chExt cx="1545403" cy="729494"/>
              </a:xfrm>
            </p:grpSpPr>
            <p:pic>
              <p:nvPicPr>
                <p:cNvPr id="309" name="Picture 308"/>
                <p:cNvPicPr>
                  <a:picLocks noChangeAspect="1"/>
                </p:cNvPicPr>
                <p:nvPr/>
              </p:nvPicPr>
              <p:blipFill>
                <a:blip r:embed="rId4"/>
                <a:stretch>
                  <a:fillRect/>
                </a:stretch>
              </p:blipFill>
              <p:spPr>
                <a:xfrm>
                  <a:off x="3836524" y="2838648"/>
                  <a:ext cx="772701" cy="729493"/>
                </a:xfrm>
                <a:prstGeom prst="rect">
                  <a:avLst/>
                </a:prstGeom>
              </p:spPr>
            </p:pic>
            <p:pic>
              <p:nvPicPr>
                <p:cNvPr id="310" name="Picture 309"/>
                <p:cNvPicPr>
                  <a:picLocks noChangeAspect="1"/>
                </p:cNvPicPr>
                <p:nvPr/>
              </p:nvPicPr>
              <p:blipFill>
                <a:blip r:embed="rId4"/>
                <a:stretch>
                  <a:fillRect/>
                </a:stretch>
              </p:blipFill>
              <p:spPr>
                <a:xfrm>
                  <a:off x="3063822" y="2838647"/>
                  <a:ext cx="772701" cy="729493"/>
                </a:xfrm>
                <a:prstGeom prst="rect">
                  <a:avLst/>
                </a:prstGeom>
              </p:spPr>
            </p:pic>
          </p:grpSp>
        </p:grpSp>
        <p:pic>
          <p:nvPicPr>
            <p:cNvPr id="313" name="Picture 312"/>
            <p:cNvPicPr>
              <a:picLocks noChangeAspect="1"/>
            </p:cNvPicPr>
            <p:nvPr/>
          </p:nvPicPr>
          <p:blipFill>
            <a:blip r:embed="rId4"/>
            <a:stretch>
              <a:fillRect/>
            </a:stretch>
          </p:blipFill>
          <p:spPr>
            <a:xfrm>
              <a:off x="9399184" y="235935"/>
              <a:ext cx="772701" cy="729493"/>
            </a:xfrm>
            <a:prstGeom prst="rect">
              <a:avLst/>
            </a:prstGeom>
          </p:spPr>
        </p:pic>
        <p:grpSp>
          <p:nvGrpSpPr>
            <p:cNvPr id="315" name="Group 314"/>
            <p:cNvGrpSpPr/>
            <p:nvPr/>
          </p:nvGrpSpPr>
          <p:grpSpPr>
            <a:xfrm rot="5400000">
              <a:off x="6253766" y="2668854"/>
              <a:ext cx="3090806" cy="729714"/>
              <a:chOff x="3063820" y="3668060"/>
              <a:chExt cx="3090806" cy="729714"/>
            </a:xfrm>
          </p:grpSpPr>
          <p:grpSp>
            <p:nvGrpSpPr>
              <p:cNvPr id="316" name="Group 315"/>
              <p:cNvGrpSpPr/>
              <p:nvPr/>
            </p:nvGrpSpPr>
            <p:grpSpPr>
              <a:xfrm>
                <a:off x="3063820" y="3668280"/>
                <a:ext cx="1545403" cy="729494"/>
                <a:chOff x="3063822" y="2838647"/>
                <a:chExt cx="1545403" cy="729494"/>
              </a:xfrm>
            </p:grpSpPr>
            <p:pic>
              <p:nvPicPr>
                <p:cNvPr id="320" name="Picture 319"/>
                <p:cNvPicPr>
                  <a:picLocks noChangeAspect="1"/>
                </p:cNvPicPr>
                <p:nvPr/>
              </p:nvPicPr>
              <p:blipFill>
                <a:blip r:embed="rId4"/>
                <a:stretch>
                  <a:fillRect/>
                </a:stretch>
              </p:blipFill>
              <p:spPr>
                <a:xfrm>
                  <a:off x="3836524" y="2838648"/>
                  <a:ext cx="772701" cy="729493"/>
                </a:xfrm>
                <a:prstGeom prst="rect">
                  <a:avLst/>
                </a:prstGeom>
              </p:spPr>
            </p:pic>
            <p:pic>
              <p:nvPicPr>
                <p:cNvPr id="321" name="Picture 320"/>
                <p:cNvPicPr>
                  <a:picLocks noChangeAspect="1"/>
                </p:cNvPicPr>
                <p:nvPr/>
              </p:nvPicPr>
              <p:blipFill>
                <a:blip r:embed="rId4"/>
                <a:stretch>
                  <a:fillRect/>
                </a:stretch>
              </p:blipFill>
              <p:spPr>
                <a:xfrm>
                  <a:off x="3063822" y="2838647"/>
                  <a:ext cx="772701" cy="729493"/>
                </a:xfrm>
                <a:prstGeom prst="rect">
                  <a:avLst/>
                </a:prstGeom>
              </p:spPr>
            </p:pic>
          </p:grpSp>
          <p:grpSp>
            <p:nvGrpSpPr>
              <p:cNvPr id="317" name="Group 316"/>
              <p:cNvGrpSpPr/>
              <p:nvPr/>
            </p:nvGrpSpPr>
            <p:grpSpPr>
              <a:xfrm>
                <a:off x="4609223" y="3668060"/>
                <a:ext cx="1545403" cy="729494"/>
                <a:chOff x="3063822" y="2838647"/>
                <a:chExt cx="1545403" cy="729494"/>
              </a:xfrm>
            </p:grpSpPr>
            <p:pic>
              <p:nvPicPr>
                <p:cNvPr id="318" name="Picture 317"/>
                <p:cNvPicPr>
                  <a:picLocks noChangeAspect="1"/>
                </p:cNvPicPr>
                <p:nvPr/>
              </p:nvPicPr>
              <p:blipFill>
                <a:blip r:embed="rId4"/>
                <a:stretch>
                  <a:fillRect/>
                </a:stretch>
              </p:blipFill>
              <p:spPr>
                <a:xfrm>
                  <a:off x="3836524" y="2838648"/>
                  <a:ext cx="772701" cy="729493"/>
                </a:xfrm>
                <a:prstGeom prst="rect">
                  <a:avLst/>
                </a:prstGeom>
              </p:spPr>
            </p:pic>
            <p:pic>
              <p:nvPicPr>
                <p:cNvPr id="319" name="Picture 318"/>
                <p:cNvPicPr>
                  <a:picLocks noChangeAspect="1"/>
                </p:cNvPicPr>
                <p:nvPr/>
              </p:nvPicPr>
              <p:blipFill>
                <a:blip r:embed="rId4"/>
                <a:stretch>
                  <a:fillRect/>
                </a:stretch>
              </p:blipFill>
              <p:spPr>
                <a:xfrm>
                  <a:off x="3063822" y="2838647"/>
                  <a:ext cx="772701" cy="729493"/>
                </a:xfrm>
                <a:prstGeom prst="rect">
                  <a:avLst/>
                </a:prstGeom>
              </p:spPr>
            </p:pic>
          </p:grpSp>
        </p:grpSp>
        <p:grpSp>
          <p:nvGrpSpPr>
            <p:cNvPr id="322" name="Group 321"/>
            <p:cNvGrpSpPr/>
            <p:nvPr/>
          </p:nvGrpSpPr>
          <p:grpSpPr>
            <a:xfrm rot="16200000">
              <a:off x="10125482" y="2603232"/>
              <a:ext cx="3090806" cy="729714"/>
              <a:chOff x="3063820" y="3668060"/>
              <a:chExt cx="3090806" cy="729714"/>
            </a:xfrm>
          </p:grpSpPr>
          <p:grpSp>
            <p:nvGrpSpPr>
              <p:cNvPr id="401" name="Group 400"/>
              <p:cNvGrpSpPr/>
              <p:nvPr/>
            </p:nvGrpSpPr>
            <p:grpSpPr>
              <a:xfrm>
                <a:off x="3063820" y="3668280"/>
                <a:ext cx="1545403" cy="729494"/>
                <a:chOff x="3063822" y="2838647"/>
                <a:chExt cx="1545403" cy="729494"/>
              </a:xfrm>
            </p:grpSpPr>
            <p:pic>
              <p:nvPicPr>
                <p:cNvPr id="405" name="Picture 404"/>
                <p:cNvPicPr>
                  <a:picLocks noChangeAspect="1"/>
                </p:cNvPicPr>
                <p:nvPr/>
              </p:nvPicPr>
              <p:blipFill>
                <a:blip r:embed="rId4"/>
                <a:stretch>
                  <a:fillRect/>
                </a:stretch>
              </p:blipFill>
              <p:spPr>
                <a:xfrm>
                  <a:off x="3836524" y="2838648"/>
                  <a:ext cx="772701" cy="729493"/>
                </a:xfrm>
                <a:prstGeom prst="rect">
                  <a:avLst/>
                </a:prstGeom>
              </p:spPr>
            </p:pic>
            <p:pic>
              <p:nvPicPr>
                <p:cNvPr id="406" name="Picture 405"/>
                <p:cNvPicPr>
                  <a:picLocks noChangeAspect="1"/>
                </p:cNvPicPr>
                <p:nvPr/>
              </p:nvPicPr>
              <p:blipFill>
                <a:blip r:embed="rId4"/>
                <a:stretch>
                  <a:fillRect/>
                </a:stretch>
              </p:blipFill>
              <p:spPr>
                <a:xfrm>
                  <a:off x="3063822" y="2838647"/>
                  <a:ext cx="772701" cy="729493"/>
                </a:xfrm>
                <a:prstGeom prst="rect">
                  <a:avLst/>
                </a:prstGeom>
              </p:spPr>
            </p:pic>
          </p:grpSp>
          <p:grpSp>
            <p:nvGrpSpPr>
              <p:cNvPr id="402" name="Group 401"/>
              <p:cNvGrpSpPr/>
              <p:nvPr/>
            </p:nvGrpSpPr>
            <p:grpSpPr>
              <a:xfrm>
                <a:off x="4609223" y="3668060"/>
                <a:ext cx="1545403" cy="729494"/>
                <a:chOff x="3063822" y="2838647"/>
                <a:chExt cx="1545403" cy="729494"/>
              </a:xfrm>
            </p:grpSpPr>
            <p:pic>
              <p:nvPicPr>
                <p:cNvPr id="403" name="Picture 402"/>
                <p:cNvPicPr>
                  <a:picLocks noChangeAspect="1"/>
                </p:cNvPicPr>
                <p:nvPr/>
              </p:nvPicPr>
              <p:blipFill>
                <a:blip r:embed="rId4"/>
                <a:stretch>
                  <a:fillRect/>
                </a:stretch>
              </p:blipFill>
              <p:spPr>
                <a:xfrm>
                  <a:off x="3836524" y="2838648"/>
                  <a:ext cx="772701" cy="729493"/>
                </a:xfrm>
                <a:prstGeom prst="rect">
                  <a:avLst/>
                </a:prstGeom>
              </p:spPr>
            </p:pic>
            <p:pic>
              <p:nvPicPr>
                <p:cNvPr id="404" name="Picture 403"/>
                <p:cNvPicPr>
                  <a:picLocks noChangeAspect="1"/>
                </p:cNvPicPr>
                <p:nvPr/>
              </p:nvPicPr>
              <p:blipFill>
                <a:blip r:embed="rId4"/>
                <a:stretch>
                  <a:fillRect/>
                </a:stretch>
              </p:blipFill>
              <p:spPr>
                <a:xfrm>
                  <a:off x="3063822" y="2838647"/>
                  <a:ext cx="772701" cy="729493"/>
                </a:xfrm>
                <a:prstGeom prst="rect">
                  <a:avLst/>
                </a:prstGeom>
              </p:spPr>
            </p:pic>
          </p:grpSp>
        </p:grpSp>
      </p:grpSp>
      <p:grpSp>
        <p:nvGrpSpPr>
          <p:cNvPr id="8" name="Group 7"/>
          <p:cNvGrpSpPr/>
          <p:nvPr/>
        </p:nvGrpSpPr>
        <p:grpSpPr>
          <a:xfrm>
            <a:off x="215128" y="5305784"/>
            <a:ext cx="11598056" cy="729935"/>
            <a:chOff x="215128" y="5305784"/>
            <a:chExt cx="11598056" cy="729935"/>
          </a:xfrm>
        </p:grpSpPr>
        <p:grpSp>
          <p:nvGrpSpPr>
            <p:cNvPr id="119" name="Group 118"/>
            <p:cNvGrpSpPr/>
            <p:nvPr/>
          </p:nvGrpSpPr>
          <p:grpSpPr>
            <a:xfrm>
              <a:off x="215128" y="5306004"/>
              <a:ext cx="6181611" cy="729715"/>
              <a:chOff x="1518417" y="4513492"/>
              <a:chExt cx="6181611" cy="729715"/>
            </a:xfrm>
          </p:grpSpPr>
          <p:grpSp>
            <p:nvGrpSpPr>
              <p:cNvPr id="120" name="Group 119"/>
              <p:cNvGrpSpPr/>
              <p:nvPr/>
            </p:nvGrpSpPr>
            <p:grpSpPr>
              <a:xfrm>
                <a:off x="1518417" y="4513713"/>
                <a:ext cx="1545403" cy="729494"/>
                <a:chOff x="3063822" y="2838647"/>
                <a:chExt cx="1545403" cy="729494"/>
              </a:xfrm>
            </p:grpSpPr>
            <p:pic>
              <p:nvPicPr>
                <p:cNvPr id="130" name="Picture 129"/>
                <p:cNvPicPr>
                  <a:picLocks noChangeAspect="1"/>
                </p:cNvPicPr>
                <p:nvPr/>
              </p:nvPicPr>
              <p:blipFill>
                <a:blip r:embed="rId4"/>
                <a:stretch>
                  <a:fillRect/>
                </a:stretch>
              </p:blipFill>
              <p:spPr>
                <a:xfrm>
                  <a:off x="3836524" y="2838648"/>
                  <a:ext cx="772701" cy="729493"/>
                </a:xfrm>
                <a:prstGeom prst="rect">
                  <a:avLst/>
                </a:prstGeom>
              </p:spPr>
            </p:pic>
            <p:pic>
              <p:nvPicPr>
                <p:cNvPr id="131" name="Picture 130"/>
                <p:cNvPicPr>
                  <a:picLocks noChangeAspect="1"/>
                </p:cNvPicPr>
                <p:nvPr/>
              </p:nvPicPr>
              <p:blipFill>
                <a:blip r:embed="rId4"/>
                <a:stretch>
                  <a:fillRect/>
                </a:stretch>
              </p:blipFill>
              <p:spPr>
                <a:xfrm>
                  <a:off x="3063822" y="2838647"/>
                  <a:ext cx="772701" cy="729493"/>
                </a:xfrm>
                <a:prstGeom prst="rect">
                  <a:avLst/>
                </a:prstGeom>
              </p:spPr>
            </p:pic>
          </p:grpSp>
          <p:grpSp>
            <p:nvGrpSpPr>
              <p:cNvPr id="121" name="Group 120"/>
              <p:cNvGrpSpPr/>
              <p:nvPr/>
            </p:nvGrpSpPr>
            <p:grpSpPr>
              <a:xfrm>
                <a:off x="3063820" y="4513493"/>
                <a:ext cx="1545403" cy="729494"/>
                <a:chOff x="3063822" y="2838647"/>
                <a:chExt cx="1545403" cy="729494"/>
              </a:xfrm>
            </p:grpSpPr>
            <p:pic>
              <p:nvPicPr>
                <p:cNvPr id="128" name="Picture 127"/>
                <p:cNvPicPr>
                  <a:picLocks noChangeAspect="1"/>
                </p:cNvPicPr>
                <p:nvPr/>
              </p:nvPicPr>
              <p:blipFill>
                <a:blip r:embed="rId4"/>
                <a:stretch>
                  <a:fillRect/>
                </a:stretch>
              </p:blipFill>
              <p:spPr>
                <a:xfrm>
                  <a:off x="3836524" y="2838648"/>
                  <a:ext cx="772701" cy="729493"/>
                </a:xfrm>
                <a:prstGeom prst="rect">
                  <a:avLst/>
                </a:prstGeom>
              </p:spPr>
            </p:pic>
            <p:pic>
              <p:nvPicPr>
                <p:cNvPr id="129" name="Picture 128"/>
                <p:cNvPicPr>
                  <a:picLocks noChangeAspect="1"/>
                </p:cNvPicPr>
                <p:nvPr/>
              </p:nvPicPr>
              <p:blipFill>
                <a:blip r:embed="rId4"/>
                <a:stretch>
                  <a:fillRect/>
                </a:stretch>
              </p:blipFill>
              <p:spPr>
                <a:xfrm>
                  <a:off x="3063822" y="2838647"/>
                  <a:ext cx="772701" cy="729493"/>
                </a:xfrm>
                <a:prstGeom prst="rect">
                  <a:avLst/>
                </a:prstGeom>
              </p:spPr>
            </p:pic>
          </p:grpSp>
          <p:grpSp>
            <p:nvGrpSpPr>
              <p:cNvPr id="122" name="Group 121"/>
              <p:cNvGrpSpPr/>
              <p:nvPr/>
            </p:nvGrpSpPr>
            <p:grpSpPr>
              <a:xfrm>
                <a:off x="4601686" y="4513492"/>
                <a:ext cx="1545403" cy="729494"/>
                <a:chOff x="3063822" y="2838647"/>
                <a:chExt cx="1545403" cy="729494"/>
              </a:xfrm>
            </p:grpSpPr>
            <p:pic>
              <p:nvPicPr>
                <p:cNvPr id="126" name="Picture 125"/>
                <p:cNvPicPr>
                  <a:picLocks noChangeAspect="1"/>
                </p:cNvPicPr>
                <p:nvPr/>
              </p:nvPicPr>
              <p:blipFill>
                <a:blip r:embed="rId4"/>
                <a:stretch>
                  <a:fillRect/>
                </a:stretch>
              </p:blipFill>
              <p:spPr>
                <a:xfrm>
                  <a:off x="3836524" y="2838648"/>
                  <a:ext cx="772701" cy="729493"/>
                </a:xfrm>
                <a:prstGeom prst="rect">
                  <a:avLst/>
                </a:prstGeom>
              </p:spPr>
            </p:pic>
            <p:pic>
              <p:nvPicPr>
                <p:cNvPr id="127" name="Picture 126"/>
                <p:cNvPicPr>
                  <a:picLocks noChangeAspect="1"/>
                </p:cNvPicPr>
                <p:nvPr/>
              </p:nvPicPr>
              <p:blipFill>
                <a:blip r:embed="rId4"/>
                <a:stretch>
                  <a:fillRect/>
                </a:stretch>
              </p:blipFill>
              <p:spPr>
                <a:xfrm>
                  <a:off x="3063822" y="2838647"/>
                  <a:ext cx="772701" cy="729493"/>
                </a:xfrm>
                <a:prstGeom prst="rect">
                  <a:avLst/>
                </a:prstGeom>
              </p:spPr>
            </p:pic>
          </p:grpSp>
          <p:grpSp>
            <p:nvGrpSpPr>
              <p:cNvPr id="123" name="Group 122"/>
              <p:cNvGrpSpPr/>
              <p:nvPr/>
            </p:nvGrpSpPr>
            <p:grpSpPr>
              <a:xfrm>
                <a:off x="6154625" y="4513493"/>
                <a:ext cx="1545403" cy="729494"/>
                <a:chOff x="3063822" y="2838647"/>
                <a:chExt cx="1545403" cy="729494"/>
              </a:xfrm>
            </p:grpSpPr>
            <p:pic>
              <p:nvPicPr>
                <p:cNvPr id="124" name="Picture 123"/>
                <p:cNvPicPr>
                  <a:picLocks noChangeAspect="1"/>
                </p:cNvPicPr>
                <p:nvPr/>
              </p:nvPicPr>
              <p:blipFill>
                <a:blip r:embed="rId4"/>
                <a:stretch>
                  <a:fillRect/>
                </a:stretch>
              </p:blipFill>
              <p:spPr>
                <a:xfrm>
                  <a:off x="3836524" y="2838648"/>
                  <a:ext cx="772701" cy="729493"/>
                </a:xfrm>
                <a:prstGeom prst="rect">
                  <a:avLst/>
                </a:prstGeom>
              </p:spPr>
            </p:pic>
            <p:pic>
              <p:nvPicPr>
                <p:cNvPr id="125" name="Picture 124"/>
                <p:cNvPicPr>
                  <a:picLocks noChangeAspect="1"/>
                </p:cNvPicPr>
                <p:nvPr/>
              </p:nvPicPr>
              <p:blipFill>
                <a:blip r:embed="rId4"/>
                <a:stretch>
                  <a:fillRect/>
                </a:stretch>
              </p:blipFill>
              <p:spPr>
                <a:xfrm>
                  <a:off x="3063822" y="2838647"/>
                  <a:ext cx="772701" cy="729493"/>
                </a:xfrm>
                <a:prstGeom prst="rect">
                  <a:avLst/>
                </a:prstGeom>
              </p:spPr>
            </p:pic>
          </p:grpSp>
        </p:grpSp>
        <p:grpSp>
          <p:nvGrpSpPr>
            <p:cNvPr id="132" name="Group 131"/>
            <p:cNvGrpSpPr/>
            <p:nvPr/>
          </p:nvGrpSpPr>
          <p:grpSpPr>
            <a:xfrm>
              <a:off x="5631573" y="5305784"/>
              <a:ext cx="6181611" cy="729715"/>
              <a:chOff x="1518417" y="4513492"/>
              <a:chExt cx="6181611" cy="729715"/>
            </a:xfrm>
          </p:grpSpPr>
          <p:grpSp>
            <p:nvGrpSpPr>
              <p:cNvPr id="133" name="Group 132"/>
              <p:cNvGrpSpPr/>
              <p:nvPr/>
            </p:nvGrpSpPr>
            <p:grpSpPr>
              <a:xfrm>
                <a:off x="1518417" y="4513713"/>
                <a:ext cx="1545403" cy="729494"/>
                <a:chOff x="3063822" y="2838647"/>
                <a:chExt cx="1545403" cy="729494"/>
              </a:xfrm>
            </p:grpSpPr>
            <p:pic>
              <p:nvPicPr>
                <p:cNvPr id="143" name="Picture 142"/>
                <p:cNvPicPr>
                  <a:picLocks noChangeAspect="1"/>
                </p:cNvPicPr>
                <p:nvPr/>
              </p:nvPicPr>
              <p:blipFill>
                <a:blip r:embed="rId4"/>
                <a:stretch>
                  <a:fillRect/>
                </a:stretch>
              </p:blipFill>
              <p:spPr>
                <a:xfrm>
                  <a:off x="3836524" y="2838648"/>
                  <a:ext cx="772701" cy="729493"/>
                </a:xfrm>
                <a:prstGeom prst="rect">
                  <a:avLst/>
                </a:prstGeom>
              </p:spPr>
            </p:pic>
            <p:pic>
              <p:nvPicPr>
                <p:cNvPr id="144" name="Picture 143"/>
                <p:cNvPicPr>
                  <a:picLocks noChangeAspect="1"/>
                </p:cNvPicPr>
                <p:nvPr/>
              </p:nvPicPr>
              <p:blipFill>
                <a:blip r:embed="rId4"/>
                <a:stretch>
                  <a:fillRect/>
                </a:stretch>
              </p:blipFill>
              <p:spPr>
                <a:xfrm>
                  <a:off x="3063822" y="2838647"/>
                  <a:ext cx="772701" cy="729493"/>
                </a:xfrm>
                <a:prstGeom prst="rect">
                  <a:avLst/>
                </a:prstGeom>
              </p:spPr>
            </p:pic>
          </p:grpSp>
          <p:grpSp>
            <p:nvGrpSpPr>
              <p:cNvPr id="134" name="Group 133"/>
              <p:cNvGrpSpPr/>
              <p:nvPr/>
            </p:nvGrpSpPr>
            <p:grpSpPr>
              <a:xfrm>
                <a:off x="3063820" y="4513493"/>
                <a:ext cx="1545403" cy="729494"/>
                <a:chOff x="3063822" y="2838647"/>
                <a:chExt cx="1545403" cy="729494"/>
              </a:xfrm>
            </p:grpSpPr>
            <p:pic>
              <p:nvPicPr>
                <p:cNvPr id="141" name="Picture 140"/>
                <p:cNvPicPr>
                  <a:picLocks noChangeAspect="1"/>
                </p:cNvPicPr>
                <p:nvPr/>
              </p:nvPicPr>
              <p:blipFill>
                <a:blip r:embed="rId4"/>
                <a:stretch>
                  <a:fillRect/>
                </a:stretch>
              </p:blipFill>
              <p:spPr>
                <a:xfrm>
                  <a:off x="3836524" y="2838648"/>
                  <a:ext cx="772701" cy="729493"/>
                </a:xfrm>
                <a:prstGeom prst="rect">
                  <a:avLst/>
                </a:prstGeom>
              </p:spPr>
            </p:pic>
            <p:pic>
              <p:nvPicPr>
                <p:cNvPr id="142" name="Picture 141"/>
                <p:cNvPicPr>
                  <a:picLocks noChangeAspect="1"/>
                </p:cNvPicPr>
                <p:nvPr/>
              </p:nvPicPr>
              <p:blipFill>
                <a:blip r:embed="rId4"/>
                <a:stretch>
                  <a:fillRect/>
                </a:stretch>
              </p:blipFill>
              <p:spPr>
                <a:xfrm>
                  <a:off x="3063822" y="2838647"/>
                  <a:ext cx="772701" cy="729493"/>
                </a:xfrm>
                <a:prstGeom prst="rect">
                  <a:avLst/>
                </a:prstGeom>
              </p:spPr>
            </p:pic>
          </p:grpSp>
          <p:grpSp>
            <p:nvGrpSpPr>
              <p:cNvPr id="135" name="Group 134"/>
              <p:cNvGrpSpPr/>
              <p:nvPr/>
            </p:nvGrpSpPr>
            <p:grpSpPr>
              <a:xfrm>
                <a:off x="4601686" y="4513492"/>
                <a:ext cx="1545403" cy="729494"/>
                <a:chOff x="3063822" y="2838647"/>
                <a:chExt cx="1545403" cy="729494"/>
              </a:xfrm>
            </p:grpSpPr>
            <p:pic>
              <p:nvPicPr>
                <p:cNvPr id="139" name="Picture 138"/>
                <p:cNvPicPr>
                  <a:picLocks noChangeAspect="1"/>
                </p:cNvPicPr>
                <p:nvPr/>
              </p:nvPicPr>
              <p:blipFill>
                <a:blip r:embed="rId4"/>
                <a:stretch>
                  <a:fillRect/>
                </a:stretch>
              </p:blipFill>
              <p:spPr>
                <a:xfrm>
                  <a:off x="3836524" y="2838648"/>
                  <a:ext cx="772701" cy="729493"/>
                </a:xfrm>
                <a:prstGeom prst="rect">
                  <a:avLst/>
                </a:prstGeom>
              </p:spPr>
            </p:pic>
            <p:pic>
              <p:nvPicPr>
                <p:cNvPr id="140" name="Picture 139"/>
                <p:cNvPicPr>
                  <a:picLocks noChangeAspect="1"/>
                </p:cNvPicPr>
                <p:nvPr/>
              </p:nvPicPr>
              <p:blipFill>
                <a:blip r:embed="rId4"/>
                <a:stretch>
                  <a:fillRect/>
                </a:stretch>
              </p:blipFill>
              <p:spPr>
                <a:xfrm>
                  <a:off x="3063822" y="2838647"/>
                  <a:ext cx="772701" cy="729493"/>
                </a:xfrm>
                <a:prstGeom prst="rect">
                  <a:avLst/>
                </a:prstGeom>
              </p:spPr>
            </p:pic>
          </p:grpSp>
          <p:grpSp>
            <p:nvGrpSpPr>
              <p:cNvPr id="136" name="Group 135"/>
              <p:cNvGrpSpPr/>
              <p:nvPr/>
            </p:nvGrpSpPr>
            <p:grpSpPr>
              <a:xfrm>
                <a:off x="6154625" y="4513493"/>
                <a:ext cx="1545403" cy="729494"/>
                <a:chOff x="3063822" y="2838647"/>
                <a:chExt cx="1545403" cy="729494"/>
              </a:xfrm>
            </p:grpSpPr>
            <p:pic>
              <p:nvPicPr>
                <p:cNvPr id="137" name="Picture 136"/>
                <p:cNvPicPr>
                  <a:picLocks noChangeAspect="1"/>
                </p:cNvPicPr>
                <p:nvPr/>
              </p:nvPicPr>
              <p:blipFill>
                <a:blip r:embed="rId4"/>
                <a:stretch>
                  <a:fillRect/>
                </a:stretch>
              </p:blipFill>
              <p:spPr>
                <a:xfrm>
                  <a:off x="3836524" y="2838648"/>
                  <a:ext cx="772701" cy="729493"/>
                </a:xfrm>
                <a:prstGeom prst="rect">
                  <a:avLst/>
                </a:prstGeom>
              </p:spPr>
            </p:pic>
            <p:pic>
              <p:nvPicPr>
                <p:cNvPr id="138" name="Picture 137"/>
                <p:cNvPicPr>
                  <a:picLocks noChangeAspect="1"/>
                </p:cNvPicPr>
                <p:nvPr/>
              </p:nvPicPr>
              <p:blipFill>
                <a:blip r:embed="rId4"/>
                <a:stretch>
                  <a:fillRect/>
                </a:stretch>
              </p:blipFill>
              <p:spPr>
                <a:xfrm>
                  <a:off x="3063822" y="2838647"/>
                  <a:ext cx="772701" cy="729493"/>
                </a:xfrm>
                <a:prstGeom prst="rect">
                  <a:avLst/>
                </a:prstGeom>
              </p:spPr>
            </p:pic>
          </p:grpSp>
        </p:grpSp>
      </p:grpSp>
    </p:spTree>
    <p:extLst>
      <p:ext uri="{BB962C8B-B14F-4D97-AF65-F5344CB8AC3E}">
        <p14:creationId xmlns:p14="http://schemas.microsoft.com/office/powerpoint/2010/main" val="2051230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heel(1)">
                                      <p:cBhvr>
                                        <p:cTn id="7" dur="20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5"/>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55"/>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6"/>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8"/>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53" presetClass="entr" presetSubtype="528" fill="hold" nodeType="clickEffect">
                                  <p:stCondLst>
                                    <p:cond delay="0"/>
                                  </p:stCondLst>
                                  <p:childTnLst>
                                    <p:set>
                                      <p:cBhvr>
                                        <p:cTn id="31" dur="1" fill="hold">
                                          <p:stCondLst>
                                            <p:cond delay="0"/>
                                          </p:stCondLst>
                                        </p:cTn>
                                        <p:tgtEl>
                                          <p:spTgt spid="7"/>
                                        </p:tgtEl>
                                        <p:attrNameLst>
                                          <p:attrName>style.visibility</p:attrName>
                                        </p:attrNameLst>
                                      </p:cBhvr>
                                      <p:to>
                                        <p:strVal val="visible"/>
                                      </p:to>
                                    </p:set>
                                    <p:anim calcmode="lin" valueType="num">
                                      <p:cBhvr>
                                        <p:cTn id="32" dur="500" fill="hold"/>
                                        <p:tgtEl>
                                          <p:spTgt spid="7"/>
                                        </p:tgtEl>
                                        <p:attrNameLst>
                                          <p:attrName>ppt_w</p:attrName>
                                        </p:attrNameLst>
                                      </p:cBhvr>
                                      <p:tavLst>
                                        <p:tav tm="0">
                                          <p:val>
                                            <p:fltVal val="0"/>
                                          </p:val>
                                        </p:tav>
                                        <p:tav tm="100000">
                                          <p:val>
                                            <p:strVal val="#ppt_w"/>
                                          </p:val>
                                        </p:tav>
                                      </p:tavLst>
                                    </p:anim>
                                    <p:anim calcmode="lin" valueType="num">
                                      <p:cBhvr>
                                        <p:cTn id="33" dur="500" fill="hold"/>
                                        <p:tgtEl>
                                          <p:spTgt spid="7"/>
                                        </p:tgtEl>
                                        <p:attrNameLst>
                                          <p:attrName>ppt_h</p:attrName>
                                        </p:attrNameLst>
                                      </p:cBhvr>
                                      <p:tavLst>
                                        <p:tav tm="0">
                                          <p:val>
                                            <p:fltVal val="0"/>
                                          </p:val>
                                        </p:tav>
                                        <p:tav tm="100000">
                                          <p:val>
                                            <p:strVal val="#ppt_h"/>
                                          </p:val>
                                        </p:tav>
                                      </p:tavLst>
                                    </p:anim>
                                    <p:animEffect transition="in" filter="fade">
                                      <p:cBhvr>
                                        <p:cTn id="34" dur="500"/>
                                        <p:tgtEl>
                                          <p:spTgt spid="7"/>
                                        </p:tgtEl>
                                      </p:cBhvr>
                                    </p:animEffect>
                                    <p:anim calcmode="lin" valueType="num">
                                      <p:cBhvr>
                                        <p:cTn id="35" dur="500" fill="hold"/>
                                        <p:tgtEl>
                                          <p:spTgt spid="7"/>
                                        </p:tgtEl>
                                        <p:attrNameLst>
                                          <p:attrName>ppt_x</p:attrName>
                                        </p:attrNameLst>
                                      </p:cBhvr>
                                      <p:tavLst>
                                        <p:tav tm="0">
                                          <p:val>
                                            <p:fltVal val="0.5"/>
                                          </p:val>
                                        </p:tav>
                                        <p:tav tm="100000">
                                          <p:val>
                                            <p:strVal val="#ppt_x"/>
                                          </p:val>
                                        </p:tav>
                                      </p:tavLst>
                                    </p:anim>
                                    <p:anim calcmode="lin" valueType="num">
                                      <p:cBhvr>
                                        <p:cTn id="36" dur="500" fill="hold"/>
                                        <p:tgtEl>
                                          <p:spTgt spid="7"/>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t>K. Eric Drexler</a:t>
            </a:r>
            <a:br>
              <a:rPr lang="en-US" b="1" dirty="0" smtClean="0"/>
            </a:br>
            <a:r>
              <a:rPr lang="en-US" b="1" dirty="0" smtClean="0"/>
              <a:t>Threats From assembler breakthrough</a:t>
            </a:r>
            <a:endParaRPr lang="en-US" b="1" dirty="0"/>
          </a:p>
        </p:txBody>
      </p:sp>
      <p:pic>
        <p:nvPicPr>
          <p:cNvPr id="3" name="Picture 2"/>
          <p:cNvPicPr>
            <a:picLocks noChangeAspect="1"/>
          </p:cNvPicPr>
          <p:nvPr/>
        </p:nvPicPr>
        <p:blipFill>
          <a:blip r:embed="rId3"/>
          <a:stretch>
            <a:fillRect/>
          </a:stretch>
        </p:blipFill>
        <p:spPr>
          <a:xfrm>
            <a:off x="6920267" y="2180465"/>
            <a:ext cx="4181321" cy="4083176"/>
          </a:xfrm>
          <a:prstGeom prst="rect">
            <a:avLst/>
          </a:prstGeom>
        </p:spPr>
      </p:pic>
      <p:pic>
        <p:nvPicPr>
          <p:cNvPr id="8" name="Picture 7"/>
          <p:cNvPicPr>
            <a:picLocks noChangeAspect="1"/>
          </p:cNvPicPr>
          <p:nvPr/>
        </p:nvPicPr>
        <p:blipFill>
          <a:blip r:embed="rId4"/>
          <a:stretch>
            <a:fillRect/>
          </a:stretch>
        </p:blipFill>
        <p:spPr>
          <a:xfrm>
            <a:off x="1287880" y="5145587"/>
            <a:ext cx="1544009" cy="1359293"/>
          </a:xfrm>
          <a:prstGeom prst="rect">
            <a:avLst/>
          </a:prstGeom>
        </p:spPr>
      </p:pic>
      <p:pic>
        <p:nvPicPr>
          <p:cNvPr id="9" name="Picture 8"/>
          <p:cNvPicPr>
            <a:picLocks noChangeAspect="1"/>
          </p:cNvPicPr>
          <p:nvPr/>
        </p:nvPicPr>
        <p:blipFill>
          <a:blip r:embed="rId4"/>
          <a:stretch>
            <a:fillRect/>
          </a:stretch>
        </p:blipFill>
        <p:spPr>
          <a:xfrm>
            <a:off x="1287880" y="3605727"/>
            <a:ext cx="1544009" cy="1359293"/>
          </a:xfrm>
          <a:prstGeom prst="rect">
            <a:avLst/>
          </a:prstGeom>
        </p:spPr>
      </p:pic>
      <p:pic>
        <p:nvPicPr>
          <p:cNvPr id="10" name="Picture 9"/>
          <p:cNvPicPr>
            <a:picLocks noChangeAspect="1"/>
          </p:cNvPicPr>
          <p:nvPr/>
        </p:nvPicPr>
        <p:blipFill>
          <a:blip r:embed="rId4"/>
          <a:stretch>
            <a:fillRect/>
          </a:stretch>
        </p:blipFill>
        <p:spPr>
          <a:xfrm>
            <a:off x="1287881" y="2141805"/>
            <a:ext cx="1544009" cy="1359293"/>
          </a:xfrm>
          <a:prstGeom prst="rect">
            <a:avLst/>
          </a:prstGeom>
        </p:spPr>
      </p:pic>
      <p:sp>
        <p:nvSpPr>
          <p:cNvPr id="5" name="Rectangle 4"/>
          <p:cNvSpPr/>
          <p:nvPr/>
        </p:nvSpPr>
        <p:spPr>
          <a:xfrm>
            <a:off x="587739" y="4611231"/>
            <a:ext cx="2944286" cy="2246769"/>
          </a:xfrm>
          <a:prstGeom prst="rect">
            <a:avLst/>
          </a:prstGeom>
        </p:spPr>
        <p:txBody>
          <a:bodyPr wrap="square">
            <a:spAutoFit/>
          </a:bodyPr>
          <a:lstStyle/>
          <a:p>
            <a:pPr algn="ctr"/>
            <a:r>
              <a:rPr lang="en-US" sz="14000" b="1" dirty="0">
                <a:solidFill>
                  <a:srgbClr val="FF0000"/>
                </a:solidFill>
                <a:effectLst>
                  <a:outerShdw blurRad="50800" dist="38100" dir="13500000" algn="br">
                    <a:srgbClr val="000000">
                      <a:alpha val="40000"/>
                    </a:srgbClr>
                  </a:outerShdw>
                </a:effectLst>
                <a:latin typeface="Calibri" panose="020F0502020204030204" pitchFamily="34" charset="0"/>
                <a:ea typeface="Calibri" panose="020F0502020204030204" pitchFamily="34" charset="0"/>
                <a:cs typeface="Times New Roman" panose="02020603050405020304" pitchFamily="18" charset="0"/>
              </a:rPr>
              <a:t>X</a:t>
            </a:r>
            <a:endParaRPr lang="en-US" sz="140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6" name="Picture 5"/>
          <p:cNvPicPr>
            <a:picLocks noChangeAspect="1"/>
          </p:cNvPicPr>
          <p:nvPr/>
        </p:nvPicPr>
        <p:blipFill>
          <a:blip r:embed="rId5"/>
          <a:stretch>
            <a:fillRect/>
          </a:stretch>
        </p:blipFill>
        <p:spPr>
          <a:xfrm>
            <a:off x="1082415" y="2037793"/>
            <a:ext cx="1954937" cy="1464608"/>
          </a:xfrm>
          <a:prstGeom prst="rect">
            <a:avLst/>
          </a:prstGeom>
        </p:spPr>
      </p:pic>
      <p:pic>
        <p:nvPicPr>
          <p:cNvPr id="11" name="Picture 10"/>
          <p:cNvPicPr>
            <a:picLocks noChangeAspect="1"/>
          </p:cNvPicPr>
          <p:nvPr/>
        </p:nvPicPr>
        <p:blipFill>
          <a:blip r:embed="rId6"/>
          <a:stretch>
            <a:fillRect/>
          </a:stretch>
        </p:blipFill>
        <p:spPr>
          <a:xfrm>
            <a:off x="1511167" y="3676289"/>
            <a:ext cx="1097431" cy="1091528"/>
          </a:xfrm>
          <a:prstGeom prst="rect">
            <a:avLst/>
          </a:prstGeom>
        </p:spPr>
      </p:pic>
    </p:spTree>
    <p:extLst>
      <p:ext uri="{BB962C8B-B14F-4D97-AF65-F5344CB8AC3E}">
        <p14:creationId xmlns:p14="http://schemas.microsoft.com/office/powerpoint/2010/main" val="4243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53" presetClass="entr" presetSubtype="16"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p:cTn id="11" dur="500" fill="hold"/>
                                        <p:tgtEl>
                                          <p:spTgt spid="10"/>
                                        </p:tgtEl>
                                        <p:attrNameLst>
                                          <p:attrName>ppt_w</p:attrName>
                                        </p:attrNameLst>
                                      </p:cBhvr>
                                      <p:tavLst>
                                        <p:tav tm="0">
                                          <p:val>
                                            <p:fltVal val="0"/>
                                          </p:val>
                                        </p:tav>
                                        <p:tav tm="100000">
                                          <p:val>
                                            <p:strVal val="#ppt_w"/>
                                          </p:val>
                                        </p:tav>
                                      </p:tavLst>
                                    </p:anim>
                                    <p:anim calcmode="lin" valueType="num">
                                      <p:cBhvr>
                                        <p:cTn id="12" dur="500" fill="hold"/>
                                        <p:tgtEl>
                                          <p:spTgt spid="10"/>
                                        </p:tgtEl>
                                        <p:attrNameLst>
                                          <p:attrName>ppt_h</p:attrName>
                                        </p:attrNameLst>
                                      </p:cBhvr>
                                      <p:tavLst>
                                        <p:tav tm="0">
                                          <p:val>
                                            <p:fltVal val="0"/>
                                          </p:val>
                                        </p:tav>
                                        <p:tav tm="100000">
                                          <p:val>
                                            <p:strVal val="#ppt_h"/>
                                          </p:val>
                                        </p:tav>
                                      </p:tavLst>
                                    </p:anim>
                                    <p:animEffect transition="in" filter="fade">
                                      <p:cBhvr>
                                        <p:cTn id="13" dur="500"/>
                                        <p:tgtEl>
                                          <p:spTgt spid="10"/>
                                        </p:tgtEl>
                                      </p:cBhvr>
                                    </p:animEffect>
                                  </p:childTnLst>
                                </p:cTn>
                              </p:par>
                              <p:par>
                                <p:cTn id="14" presetID="53" presetClass="entr" presetSubtype="16"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 calcmode="lin" valueType="num">
                                      <p:cBhvr>
                                        <p:cTn id="16" dur="500" fill="hold"/>
                                        <p:tgtEl>
                                          <p:spTgt spid="9"/>
                                        </p:tgtEl>
                                        <p:attrNameLst>
                                          <p:attrName>ppt_w</p:attrName>
                                        </p:attrNameLst>
                                      </p:cBhvr>
                                      <p:tavLst>
                                        <p:tav tm="0">
                                          <p:val>
                                            <p:fltVal val="0"/>
                                          </p:val>
                                        </p:tav>
                                        <p:tav tm="100000">
                                          <p:val>
                                            <p:strVal val="#ppt_w"/>
                                          </p:val>
                                        </p:tav>
                                      </p:tavLst>
                                    </p:anim>
                                    <p:anim calcmode="lin" valueType="num">
                                      <p:cBhvr>
                                        <p:cTn id="17" dur="500" fill="hold"/>
                                        <p:tgtEl>
                                          <p:spTgt spid="9"/>
                                        </p:tgtEl>
                                        <p:attrNameLst>
                                          <p:attrName>ppt_h</p:attrName>
                                        </p:attrNameLst>
                                      </p:cBhvr>
                                      <p:tavLst>
                                        <p:tav tm="0">
                                          <p:val>
                                            <p:fltVal val="0"/>
                                          </p:val>
                                        </p:tav>
                                        <p:tav tm="100000">
                                          <p:val>
                                            <p:strVal val="#ppt_h"/>
                                          </p:val>
                                        </p:tav>
                                      </p:tavLst>
                                    </p:anim>
                                    <p:animEffect transition="in" filter="fade">
                                      <p:cBhvr>
                                        <p:cTn id="18" dur="500"/>
                                        <p:tgtEl>
                                          <p:spTgt spid="9"/>
                                        </p:tgtEl>
                                      </p:cBhvr>
                                    </p:animEffect>
                                  </p:childTnLst>
                                </p:cTn>
                              </p:par>
                              <p:par>
                                <p:cTn id="19" presetID="53" presetClass="entr" presetSubtype="16" fill="hold" nodeType="with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p:cTn id="21" dur="500" fill="hold"/>
                                        <p:tgtEl>
                                          <p:spTgt spid="8"/>
                                        </p:tgtEl>
                                        <p:attrNameLst>
                                          <p:attrName>ppt_w</p:attrName>
                                        </p:attrNameLst>
                                      </p:cBhvr>
                                      <p:tavLst>
                                        <p:tav tm="0">
                                          <p:val>
                                            <p:fltVal val="0"/>
                                          </p:val>
                                        </p:tav>
                                        <p:tav tm="100000">
                                          <p:val>
                                            <p:strVal val="#ppt_w"/>
                                          </p:val>
                                        </p:tav>
                                      </p:tavLst>
                                    </p:anim>
                                    <p:anim calcmode="lin" valueType="num">
                                      <p:cBhvr>
                                        <p:cTn id="22" dur="500" fill="hold"/>
                                        <p:tgtEl>
                                          <p:spTgt spid="8"/>
                                        </p:tgtEl>
                                        <p:attrNameLst>
                                          <p:attrName>ppt_h</p:attrName>
                                        </p:attrNameLst>
                                      </p:cBhvr>
                                      <p:tavLst>
                                        <p:tav tm="0">
                                          <p:val>
                                            <p:fltVal val="0"/>
                                          </p:val>
                                        </p:tav>
                                        <p:tav tm="100000">
                                          <p:val>
                                            <p:strVal val="#ppt_h"/>
                                          </p:val>
                                        </p:tav>
                                      </p:tavLst>
                                    </p:anim>
                                    <p:animEffect transition="in" filter="fade">
                                      <p:cBhvr>
                                        <p:cTn id="23" dur="500"/>
                                        <p:tgtEl>
                                          <p:spTgt spid="8"/>
                                        </p:tgtEl>
                                      </p:cBhvr>
                                    </p:animEffect>
                                  </p:childTnLst>
                                </p:cTn>
                              </p:par>
                            </p:childTnLst>
                          </p:cTn>
                        </p:par>
                      </p:childTnLst>
                    </p:cTn>
                  </p:par>
                  <p:par>
                    <p:cTn id="24" fill="hold">
                      <p:stCondLst>
                        <p:cond delay="indefinite"/>
                      </p:stCondLst>
                      <p:childTnLst>
                        <p:par>
                          <p:cTn id="25" fill="hold">
                            <p:stCondLst>
                              <p:cond delay="0"/>
                            </p:stCondLst>
                            <p:childTnLst>
                              <p:par>
                                <p:cTn id="26" presetID="6" presetClass="entr" presetSubtype="16" fill="hold" nodeType="click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circle(in)">
                                      <p:cBhvr>
                                        <p:cTn id="28" dur="2000"/>
                                        <p:tgtEl>
                                          <p:spTgt spid="6"/>
                                        </p:tgtEl>
                                      </p:cBhvr>
                                    </p:animEffect>
                                  </p:childTnLst>
                                </p:cTn>
                              </p:par>
                            </p:childTnLst>
                          </p:cTn>
                        </p:par>
                      </p:childTnLst>
                    </p:cTn>
                  </p:par>
                  <p:par>
                    <p:cTn id="29" fill="hold">
                      <p:stCondLst>
                        <p:cond delay="indefinite"/>
                      </p:stCondLst>
                      <p:childTnLst>
                        <p:par>
                          <p:cTn id="30" fill="hold">
                            <p:stCondLst>
                              <p:cond delay="0"/>
                            </p:stCondLst>
                            <p:childTnLst>
                              <p:par>
                                <p:cTn id="31" presetID="53" presetClass="entr" presetSubtype="16" fill="hold" nodeType="clickEffect">
                                  <p:stCondLst>
                                    <p:cond delay="0"/>
                                  </p:stCondLst>
                                  <p:childTnLst>
                                    <p:set>
                                      <p:cBhvr>
                                        <p:cTn id="32" dur="1" fill="hold">
                                          <p:stCondLst>
                                            <p:cond delay="0"/>
                                          </p:stCondLst>
                                        </p:cTn>
                                        <p:tgtEl>
                                          <p:spTgt spid="11"/>
                                        </p:tgtEl>
                                        <p:attrNameLst>
                                          <p:attrName>style.visibility</p:attrName>
                                        </p:attrNameLst>
                                      </p:cBhvr>
                                      <p:to>
                                        <p:strVal val="visible"/>
                                      </p:to>
                                    </p:set>
                                    <p:anim calcmode="lin" valueType="num">
                                      <p:cBhvr>
                                        <p:cTn id="33" dur="500" fill="hold"/>
                                        <p:tgtEl>
                                          <p:spTgt spid="11"/>
                                        </p:tgtEl>
                                        <p:attrNameLst>
                                          <p:attrName>ppt_w</p:attrName>
                                        </p:attrNameLst>
                                      </p:cBhvr>
                                      <p:tavLst>
                                        <p:tav tm="0">
                                          <p:val>
                                            <p:fltVal val="0"/>
                                          </p:val>
                                        </p:tav>
                                        <p:tav tm="100000">
                                          <p:val>
                                            <p:strVal val="#ppt_w"/>
                                          </p:val>
                                        </p:tav>
                                      </p:tavLst>
                                    </p:anim>
                                    <p:anim calcmode="lin" valueType="num">
                                      <p:cBhvr>
                                        <p:cTn id="34" dur="500" fill="hold"/>
                                        <p:tgtEl>
                                          <p:spTgt spid="11"/>
                                        </p:tgtEl>
                                        <p:attrNameLst>
                                          <p:attrName>ppt_h</p:attrName>
                                        </p:attrNameLst>
                                      </p:cBhvr>
                                      <p:tavLst>
                                        <p:tav tm="0">
                                          <p:val>
                                            <p:fltVal val="0"/>
                                          </p:val>
                                        </p:tav>
                                        <p:tav tm="100000">
                                          <p:val>
                                            <p:strVal val="#ppt_h"/>
                                          </p:val>
                                        </p:tav>
                                      </p:tavLst>
                                    </p:anim>
                                    <p:animEffect transition="in" filter="fade">
                                      <p:cBhvr>
                                        <p:cTn id="35" dur="500"/>
                                        <p:tgtEl>
                                          <p:spTgt spid="11"/>
                                        </p:tgtEl>
                                      </p:cBhvr>
                                    </p:animEffect>
                                  </p:childTnLst>
                                </p:cTn>
                              </p:par>
                            </p:childTnLst>
                          </p:cTn>
                        </p:par>
                      </p:childTnLst>
                    </p:cTn>
                  </p:par>
                  <p:par>
                    <p:cTn id="36" fill="hold">
                      <p:stCondLst>
                        <p:cond delay="indefinite"/>
                      </p:stCondLst>
                      <p:childTnLst>
                        <p:par>
                          <p:cTn id="37" fill="hold">
                            <p:stCondLst>
                              <p:cond delay="0"/>
                            </p:stCondLst>
                            <p:childTnLst>
                              <p:par>
                                <p:cTn id="38" presetID="45" presetClass="entr" presetSubtype="0" fill="hold" grpId="0" nodeType="clickEffect">
                                  <p:stCondLst>
                                    <p:cond delay="0"/>
                                  </p:stCondLst>
                                  <p:childTnLst>
                                    <p:set>
                                      <p:cBhvr>
                                        <p:cTn id="39" dur="1" fill="hold">
                                          <p:stCondLst>
                                            <p:cond delay="0"/>
                                          </p:stCondLst>
                                        </p:cTn>
                                        <p:tgtEl>
                                          <p:spTgt spid="5"/>
                                        </p:tgtEl>
                                        <p:attrNameLst>
                                          <p:attrName>style.visibility</p:attrName>
                                        </p:attrNameLst>
                                      </p:cBhvr>
                                      <p:to>
                                        <p:strVal val="visible"/>
                                      </p:to>
                                    </p:set>
                                    <p:animEffect transition="in" filter="fade">
                                      <p:cBhvr>
                                        <p:cTn id="40" dur="2000"/>
                                        <p:tgtEl>
                                          <p:spTgt spid="5"/>
                                        </p:tgtEl>
                                      </p:cBhvr>
                                    </p:animEffect>
                                    <p:anim calcmode="lin" valueType="num">
                                      <p:cBhvr>
                                        <p:cTn id="41" dur="2000" fill="hold"/>
                                        <p:tgtEl>
                                          <p:spTgt spid="5"/>
                                        </p:tgtEl>
                                        <p:attrNameLst>
                                          <p:attrName>ppt_w</p:attrName>
                                        </p:attrNameLst>
                                      </p:cBhvr>
                                      <p:tavLst>
                                        <p:tav tm="0" fmla="#ppt_w*sin(2.5*pi*$)">
                                          <p:val>
                                            <p:fltVal val="0"/>
                                          </p:val>
                                        </p:tav>
                                        <p:tav tm="100000">
                                          <p:val>
                                            <p:fltVal val="1"/>
                                          </p:val>
                                        </p:tav>
                                      </p:tavLst>
                                    </p:anim>
                                    <p:anim calcmode="lin" valueType="num">
                                      <p:cBhvr>
                                        <p:cTn id="42" dur="2000" fill="hold"/>
                                        <p:tgtEl>
                                          <p:spTgt spid="5"/>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t>K. Eric Drexler</a:t>
            </a:r>
            <a:br>
              <a:rPr lang="en-US" b="1" dirty="0" smtClean="0"/>
            </a:br>
            <a:r>
              <a:rPr lang="en-US" b="1" dirty="0" smtClean="0"/>
              <a:t>probability of success</a:t>
            </a:r>
            <a:endParaRPr lang="en-US" b="1" dirty="0"/>
          </a:p>
        </p:txBody>
      </p:sp>
      <p:graphicFrame>
        <p:nvGraphicFramePr>
          <p:cNvPr id="4" name="Diagram 3"/>
          <p:cNvGraphicFramePr/>
          <p:nvPr>
            <p:extLst>
              <p:ext uri="{D42A27DB-BD31-4B8C-83A1-F6EECF244321}">
                <p14:modId xmlns:p14="http://schemas.microsoft.com/office/powerpoint/2010/main" val="2679927946"/>
              </p:ext>
            </p:extLst>
          </p:nvPr>
        </p:nvGraphicFramePr>
        <p:xfrm>
          <a:off x="1521423" y="2065867"/>
          <a:ext cx="9149154" cy="455387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2702499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Existential risk</a:t>
            </a:r>
            <a:endParaRPr lang="en-US" b="1" dirty="0"/>
          </a:p>
        </p:txBody>
      </p:sp>
      <p:sp>
        <p:nvSpPr>
          <p:cNvPr id="3" name="Text Placeholder 2"/>
          <p:cNvSpPr>
            <a:spLocks noGrp="1"/>
          </p:cNvSpPr>
          <p:nvPr>
            <p:ph type="body" idx="1"/>
          </p:nvPr>
        </p:nvSpPr>
        <p:spPr>
          <a:xfrm>
            <a:off x="6239121" y="2196417"/>
            <a:ext cx="4709054" cy="576262"/>
          </a:xfrm>
        </p:spPr>
        <p:txBody>
          <a:bodyPr/>
          <a:lstStyle/>
          <a:p>
            <a:r>
              <a:rPr lang="en-US" dirty="0" smtClean="0"/>
              <a:t>Global Challenges Foundation</a:t>
            </a:r>
            <a:endParaRPr lang="en-US" dirty="0"/>
          </a:p>
        </p:txBody>
      </p:sp>
      <p:sp>
        <p:nvSpPr>
          <p:cNvPr id="5" name="Text Placeholder 4"/>
          <p:cNvSpPr>
            <a:spLocks noGrp="1"/>
          </p:cNvSpPr>
          <p:nvPr>
            <p:ph type="body" sz="quarter" idx="3"/>
          </p:nvPr>
        </p:nvSpPr>
        <p:spPr>
          <a:xfrm>
            <a:off x="1028700" y="2196417"/>
            <a:ext cx="4722813" cy="576262"/>
          </a:xfrm>
        </p:spPr>
        <p:txBody>
          <a:bodyPr/>
          <a:lstStyle/>
          <a:p>
            <a:r>
              <a:rPr lang="en-US" dirty="0" smtClean="0"/>
              <a:t>Future of Humanity Institute</a:t>
            </a:r>
            <a:endParaRPr lang="en-US" dirty="0"/>
          </a:p>
        </p:txBody>
      </p:sp>
      <p:pic>
        <p:nvPicPr>
          <p:cNvPr id="7" name="Content Placeholder 6"/>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239121" y="2903229"/>
            <a:ext cx="4578105" cy="2804166"/>
          </a:xfrm>
          <a:prstGeom prst="rect">
            <a:avLst/>
          </a:prstGeom>
        </p:spPr>
      </p:pic>
      <p:pic>
        <p:nvPicPr>
          <p:cNvPr id="2050" name="Picture 2" descr="http://www.fhi.ox.ac.uk/wp-content/uploads/OxfordMartin-complete-WEB-e1417086777186-300x152.jpg"/>
          <p:cNvPicPr>
            <a:picLocks noGrp="1" noChangeAspect="1" noChangeArrowheads="1"/>
          </p:cNvPicPr>
          <p:nvPr>
            <p:ph sz="quarter" idx="4"/>
          </p:nvPr>
        </p:nvPicPr>
        <p:blipFill>
          <a:blip r:embed="rId3">
            <a:extLst>
              <a:ext uri="{28A0092B-C50C-407E-A947-70E740481C1C}">
                <a14:useLocalDpi xmlns:a14="http://schemas.microsoft.com/office/drawing/2010/main" val="0"/>
              </a:ext>
            </a:extLst>
          </a:blip>
          <a:srcRect/>
          <a:stretch>
            <a:fillRect/>
          </a:stretch>
        </p:blipFill>
        <p:spPr bwMode="auto">
          <a:xfrm>
            <a:off x="1649571" y="3502295"/>
            <a:ext cx="2857500" cy="1447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7182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050"/>
                                        </p:tgtEl>
                                        <p:attrNameLst>
                                          <p:attrName>style.visibility</p:attrName>
                                        </p:attrNameLst>
                                      </p:cBhvr>
                                      <p:to>
                                        <p:strVal val="visible"/>
                                      </p:to>
                                    </p:set>
                                    <p:animEffect transition="in" filter="fade">
                                      <p:cBhvr>
                                        <p:cTn id="10" dur="500"/>
                                        <p:tgtEl>
                                          <p:spTgt spid="205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animEffect transition="in" filter="fade">
                                      <p:cBhvr>
                                        <p:cTn id="15" dur="500"/>
                                        <p:tgtEl>
                                          <p:spTgt spid="3">
                                            <p:txEl>
                                              <p:pRg st="0" end="0"/>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THREAT MODELING EXISTENTIAL RISK:</a:t>
            </a:r>
            <a:br>
              <a:rPr lang="en-US" b="1" dirty="0" smtClean="0"/>
            </a:br>
            <a:r>
              <a:rPr lang="en-US" b="1" dirty="0" smtClean="0"/>
              <a:t>Nick </a:t>
            </a:r>
            <a:r>
              <a:rPr lang="en-US" b="1" dirty="0" err="1" smtClean="0"/>
              <a:t>bostrom</a:t>
            </a:r>
            <a:r>
              <a:rPr lang="en-US" b="1" dirty="0" smtClean="0"/>
              <a:t> - Superintelligence</a:t>
            </a:r>
            <a:endParaRPr lang="en-US" b="1" dirty="0"/>
          </a:p>
        </p:txBody>
      </p:sp>
      <p:pic>
        <p:nvPicPr>
          <p:cNvPr id="3074" name="Picture 2" descr="http://1.bp.blogspot.com/-TYZZF4sGASs/VPIojGexMWI/AAAAAAABt5g/af_iI60E6AQ/s1600/superintelligence-book.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43249" y="2065867"/>
            <a:ext cx="5905500" cy="3324226"/>
          </a:xfrm>
          <a:prstGeom prst="rect">
            <a:avLst/>
          </a:prstGeom>
          <a:noFill/>
          <a:effectLst>
            <a:glow rad="508000">
              <a:schemeClr val="tx2">
                <a:lumMod val="25000"/>
                <a:alpha val="50000"/>
              </a:schemeClr>
            </a:glow>
          </a:effectLst>
          <a:extLst>
            <a:ext uri="{909E8E84-426E-40DD-AFC4-6F175D3DCCD1}">
              <a14:hiddenFill xmlns:a14="http://schemas.microsoft.com/office/drawing/2010/main">
                <a:solidFill>
                  <a:srgbClr val="FFFFFF"/>
                </a:solidFill>
              </a14:hiddenFill>
            </a:ext>
          </a:extLst>
        </p:spPr>
      </p:pic>
      <p:sp>
        <p:nvSpPr>
          <p:cNvPr id="3" name="Rectangle 2"/>
          <p:cNvSpPr/>
          <p:nvPr/>
        </p:nvSpPr>
        <p:spPr>
          <a:xfrm>
            <a:off x="1965478" y="5742835"/>
            <a:ext cx="8261044" cy="523220"/>
          </a:xfrm>
          <a:prstGeom prst="rect">
            <a:avLst/>
          </a:prstGeom>
        </p:spPr>
        <p:txBody>
          <a:bodyPr wrap="none">
            <a:spAutoFit/>
          </a:bodyPr>
          <a:lstStyle/>
          <a:p>
            <a:r>
              <a:rPr lang="en-US" sz="2800" b="1" u="sng" dirty="0">
                <a:solidFill>
                  <a:schemeClr val="accent2">
                    <a:lumMod val="60000"/>
                    <a:lumOff val="40000"/>
                  </a:schemeClr>
                </a:solidFill>
              </a:rPr>
              <a:t>https://github.com/hello7s/Existential-Threat-Models</a:t>
            </a:r>
          </a:p>
        </p:txBody>
      </p:sp>
    </p:spTree>
    <p:extLst>
      <p:ext uri="{BB962C8B-B14F-4D97-AF65-F5344CB8AC3E}">
        <p14:creationId xmlns:p14="http://schemas.microsoft.com/office/powerpoint/2010/main" val="357744677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Global catastrophic risks</a:t>
            </a:r>
            <a:endParaRPr lang="en-US" dirty="0"/>
          </a:p>
        </p:txBody>
      </p:sp>
      <p:pic>
        <p:nvPicPr>
          <p:cNvPr id="8" name="Picture 7"/>
          <p:cNvPicPr>
            <a:picLocks noChangeAspect="1"/>
          </p:cNvPicPr>
          <p:nvPr/>
        </p:nvPicPr>
        <p:blipFill>
          <a:blip r:embed="rId2"/>
          <a:stretch>
            <a:fillRect/>
          </a:stretch>
        </p:blipFill>
        <p:spPr>
          <a:xfrm>
            <a:off x="2898122" y="1787071"/>
            <a:ext cx="1836860" cy="2209800"/>
          </a:xfrm>
          <a:prstGeom prst="rect">
            <a:avLst/>
          </a:prstGeom>
        </p:spPr>
      </p:pic>
      <p:pic>
        <p:nvPicPr>
          <p:cNvPr id="10" name="Picture 9"/>
          <p:cNvPicPr>
            <a:picLocks noChangeAspect="1"/>
          </p:cNvPicPr>
          <p:nvPr/>
        </p:nvPicPr>
        <p:blipFill>
          <a:blip r:embed="rId3"/>
          <a:stretch>
            <a:fillRect/>
          </a:stretch>
        </p:blipFill>
        <p:spPr>
          <a:xfrm>
            <a:off x="7398241" y="1801358"/>
            <a:ext cx="2007016" cy="2209800"/>
          </a:xfrm>
          <a:prstGeom prst="rect">
            <a:avLst/>
          </a:prstGeom>
        </p:spPr>
      </p:pic>
      <p:pic>
        <p:nvPicPr>
          <p:cNvPr id="11" name="Picture 10"/>
          <p:cNvPicPr>
            <a:picLocks noChangeAspect="1"/>
          </p:cNvPicPr>
          <p:nvPr/>
        </p:nvPicPr>
        <p:blipFill>
          <a:blip r:embed="rId4"/>
          <a:stretch>
            <a:fillRect/>
          </a:stretch>
        </p:blipFill>
        <p:spPr>
          <a:xfrm>
            <a:off x="771524" y="1787071"/>
            <a:ext cx="1695450" cy="2209800"/>
          </a:xfrm>
          <a:prstGeom prst="rect">
            <a:avLst/>
          </a:prstGeom>
        </p:spPr>
      </p:pic>
      <p:pic>
        <p:nvPicPr>
          <p:cNvPr id="12" name="Picture 11"/>
          <p:cNvPicPr>
            <a:picLocks noChangeAspect="1"/>
          </p:cNvPicPr>
          <p:nvPr/>
        </p:nvPicPr>
        <p:blipFill>
          <a:blip r:embed="rId5"/>
          <a:stretch>
            <a:fillRect/>
          </a:stretch>
        </p:blipFill>
        <p:spPr>
          <a:xfrm>
            <a:off x="9881734" y="4418056"/>
            <a:ext cx="1790700" cy="2190750"/>
          </a:xfrm>
          <a:prstGeom prst="rect">
            <a:avLst/>
          </a:prstGeom>
        </p:spPr>
      </p:pic>
      <p:pic>
        <p:nvPicPr>
          <p:cNvPr id="3" name="Picture 2"/>
          <p:cNvPicPr>
            <a:picLocks noChangeAspect="1"/>
          </p:cNvPicPr>
          <p:nvPr/>
        </p:nvPicPr>
        <p:blipFill>
          <a:blip r:embed="rId6"/>
          <a:stretch>
            <a:fillRect/>
          </a:stretch>
        </p:blipFill>
        <p:spPr>
          <a:xfrm>
            <a:off x="9881734" y="1787071"/>
            <a:ext cx="1790700" cy="2209800"/>
          </a:xfrm>
          <a:prstGeom prst="rect">
            <a:avLst/>
          </a:prstGeom>
        </p:spPr>
      </p:pic>
      <p:pic>
        <p:nvPicPr>
          <p:cNvPr id="4" name="Picture 3"/>
          <p:cNvPicPr>
            <a:picLocks noChangeAspect="1"/>
          </p:cNvPicPr>
          <p:nvPr/>
        </p:nvPicPr>
        <p:blipFill>
          <a:blip r:embed="rId7"/>
          <a:stretch>
            <a:fillRect/>
          </a:stretch>
        </p:blipFill>
        <p:spPr>
          <a:xfrm>
            <a:off x="771524" y="4370430"/>
            <a:ext cx="1724025" cy="2238375"/>
          </a:xfrm>
          <a:prstGeom prst="rect">
            <a:avLst/>
          </a:prstGeom>
        </p:spPr>
      </p:pic>
      <p:pic>
        <p:nvPicPr>
          <p:cNvPr id="6" name="Picture 5"/>
          <p:cNvPicPr>
            <a:picLocks noChangeAspect="1"/>
          </p:cNvPicPr>
          <p:nvPr/>
        </p:nvPicPr>
        <p:blipFill>
          <a:blip r:embed="rId8"/>
          <a:stretch>
            <a:fillRect/>
          </a:stretch>
        </p:blipFill>
        <p:spPr>
          <a:xfrm>
            <a:off x="2898123" y="4370429"/>
            <a:ext cx="1836860" cy="2238375"/>
          </a:xfrm>
          <a:prstGeom prst="rect">
            <a:avLst/>
          </a:prstGeom>
        </p:spPr>
      </p:pic>
      <p:pic>
        <p:nvPicPr>
          <p:cNvPr id="7" name="Picture 6"/>
          <p:cNvPicPr>
            <a:picLocks noChangeAspect="1"/>
          </p:cNvPicPr>
          <p:nvPr/>
        </p:nvPicPr>
        <p:blipFill>
          <a:blip r:embed="rId9"/>
          <a:stretch>
            <a:fillRect/>
          </a:stretch>
        </p:blipFill>
        <p:spPr>
          <a:xfrm>
            <a:off x="5198684" y="4370429"/>
            <a:ext cx="1790700" cy="2238375"/>
          </a:xfrm>
          <a:prstGeom prst="rect">
            <a:avLst/>
          </a:prstGeom>
        </p:spPr>
      </p:pic>
      <p:pic>
        <p:nvPicPr>
          <p:cNvPr id="9" name="Picture 8"/>
          <p:cNvPicPr>
            <a:picLocks noChangeAspect="1"/>
          </p:cNvPicPr>
          <p:nvPr/>
        </p:nvPicPr>
        <p:blipFill>
          <a:blip r:embed="rId10"/>
          <a:stretch>
            <a:fillRect/>
          </a:stretch>
        </p:blipFill>
        <p:spPr>
          <a:xfrm>
            <a:off x="7447189" y="4370431"/>
            <a:ext cx="1958068" cy="2238375"/>
          </a:xfrm>
          <a:prstGeom prst="rect">
            <a:avLst/>
          </a:prstGeom>
        </p:spPr>
      </p:pic>
      <p:pic>
        <p:nvPicPr>
          <p:cNvPr id="13" name="Picture 12"/>
          <p:cNvPicPr>
            <a:picLocks noChangeAspect="1"/>
          </p:cNvPicPr>
          <p:nvPr/>
        </p:nvPicPr>
        <p:blipFill>
          <a:blip r:embed="rId11"/>
          <a:stretch>
            <a:fillRect/>
          </a:stretch>
        </p:blipFill>
        <p:spPr>
          <a:xfrm>
            <a:off x="5180012" y="1787071"/>
            <a:ext cx="1809372" cy="2238375"/>
          </a:xfrm>
          <a:prstGeom prst="rect">
            <a:avLst/>
          </a:prstGeom>
        </p:spPr>
      </p:pic>
      <p:pic>
        <p:nvPicPr>
          <p:cNvPr id="16" name="Picture 15"/>
          <p:cNvPicPr>
            <a:picLocks noChangeAspect="1"/>
          </p:cNvPicPr>
          <p:nvPr/>
        </p:nvPicPr>
        <p:blipFill>
          <a:blip r:embed="rId12"/>
          <a:stretch>
            <a:fillRect/>
          </a:stretch>
        </p:blipFill>
        <p:spPr>
          <a:xfrm>
            <a:off x="6653250" y="2195213"/>
            <a:ext cx="2990246" cy="3976875"/>
          </a:xfrm>
          <a:prstGeom prst="rect">
            <a:avLst/>
          </a:prstGeom>
        </p:spPr>
      </p:pic>
      <p:pic>
        <p:nvPicPr>
          <p:cNvPr id="17" name="Picture 16"/>
          <p:cNvPicPr>
            <a:picLocks noChangeAspect="1"/>
          </p:cNvPicPr>
          <p:nvPr/>
        </p:nvPicPr>
        <p:blipFill>
          <a:blip r:embed="rId13"/>
          <a:stretch>
            <a:fillRect/>
          </a:stretch>
        </p:blipFill>
        <p:spPr>
          <a:xfrm>
            <a:off x="2063050" y="2195213"/>
            <a:ext cx="2980721" cy="3976875"/>
          </a:xfrm>
          <a:prstGeom prst="rect">
            <a:avLst/>
          </a:prstGeom>
        </p:spPr>
      </p:pic>
    </p:spTree>
    <p:extLst>
      <p:ext uri="{BB962C8B-B14F-4D97-AF65-F5344CB8AC3E}">
        <p14:creationId xmlns:p14="http://schemas.microsoft.com/office/powerpoint/2010/main" val="2689591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anim calcmode="lin" valueType="num">
                                      <p:cBhvr>
                                        <p:cTn id="13" dur="1000" fill="hold"/>
                                        <p:tgtEl>
                                          <p:spTgt spid="8"/>
                                        </p:tgtEl>
                                        <p:attrNameLst>
                                          <p:attrName>ppt_x</p:attrName>
                                        </p:attrNameLst>
                                      </p:cBhvr>
                                      <p:tavLst>
                                        <p:tav tm="0">
                                          <p:val>
                                            <p:strVal val="#ppt_x"/>
                                          </p:val>
                                        </p:tav>
                                        <p:tav tm="100000">
                                          <p:val>
                                            <p:strVal val="#ppt_x"/>
                                          </p:val>
                                        </p:tav>
                                      </p:tavLst>
                                    </p:anim>
                                    <p:anim calcmode="lin" valueType="num">
                                      <p:cBhvr>
                                        <p:cTn id="14" dur="1000" fill="hold"/>
                                        <p:tgtEl>
                                          <p:spTgt spid="8"/>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1000"/>
                                        <p:tgtEl>
                                          <p:spTgt spid="13"/>
                                        </p:tgtEl>
                                      </p:cBhvr>
                                    </p:animEffect>
                                    <p:anim calcmode="lin" valueType="num">
                                      <p:cBhvr>
                                        <p:cTn id="18" dur="1000" fill="hold"/>
                                        <p:tgtEl>
                                          <p:spTgt spid="13"/>
                                        </p:tgtEl>
                                        <p:attrNameLst>
                                          <p:attrName>ppt_x</p:attrName>
                                        </p:attrNameLst>
                                      </p:cBhvr>
                                      <p:tavLst>
                                        <p:tav tm="0">
                                          <p:val>
                                            <p:strVal val="#ppt_x"/>
                                          </p:val>
                                        </p:tav>
                                        <p:tav tm="100000">
                                          <p:val>
                                            <p:strVal val="#ppt_x"/>
                                          </p:val>
                                        </p:tav>
                                      </p:tavLst>
                                    </p:anim>
                                    <p:anim calcmode="lin" valueType="num">
                                      <p:cBhvr>
                                        <p:cTn id="19" dur="1000" fill="hold"/>
                                        <p:tgtEl>
                                          <p:spTgt spid="13"/>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1000"/>
                                        <p:tgtEl>
                                          <p:spTgt spid="10"/>
                                        </p:tgtEl>
                                      </p:cBhvr>
                                    </p:animEffect>
                                    <p:anim calcmode="lin" valueType="num">
                                      <p:cBhvr>
                                        <p:cTn id="23" dur="1000" fill="hold"/>
                                        <p:tgtEl>
                                          <p:spTgt spid="10"/>
                                        </p:tgtEl>
                                        <p:attrNameLst>
                                          <p:attrName>ppt_x</p:attrName>
                                        </p:attrNameLst>
                                      </p:cBhvr>
                                      <p:tavLst>
                                        <p:tav tm="0">
                                          <p:val>
                                            <p:strVal val="#ppt_x"/>
                                          </p:val>
                                        </p:tav>
                                        <p:tav tm="100000">
                                          <p:val>
                                            <p:strVal val="#ppt_x"/>
                                          </p:val>
                                        </p:tav>
                                      </p:tavLst>
                                    </p:anim>
                                    <p:anim calcmode="lin" valueType="num">
                                      <p:cBhvr>
                                        <p:cTn id="24" dur="1000" fill="hold"/>
                                        <p:tgtEl>
                                          <p:spTgt spid="10"/>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1000"/>
                                        <p:tgtEl>
                                          <p:spTgt spid="3"/>
                                        </p:tgtEl>
                                      </p:cBhvr>
                                    </p:animEffect>
                                    <p:anim calcmode="lin" valueType="num">
                                      <p:cBhvr>
                                        <p:cTn id="28" dur="1000" fill="hold"/>
                                        <p:tgtEl>
                                          <p:spTgt spid="3"/>
                                        </p:tgtEl>
                                        <p:attrNameLst>
                                          <p:attrName>ppt_x</p:attrName>
                                        </p:attrNameLst>
                                      </p:cBhvr>
                                      <p:tavLst>
                                        <p:tav tm="0">
                                          <p:val>
                                            <p:strVal val="#ppt_x"/>
                                          </p:val>
                                        </p:tav>
                                        <p:tav tm="100000">
                                          <p:val>
                                            <p:strVal val="#ppt_x"/>
                                          </p:val>
                                        </p:tav>
                                      </p:tavLst>
                                    </p:anim>
                                    <p:anim calcmode="lin" valueType="num">
                                      <p:cBhvr>
                                        <p:cTn id="2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nodeType="clickEffect">
                                  <p:stCondLst>
                                    <p:cond delay="0"/>
                                  </p:stCondLst>
                                  <p:childTnLst>
                                    <p:set>
                                      <p:cBhvr>
                                        <p:cTn id="33" dur="1" fill="hold">
                                          <p:stCondLst>
                                            <p:cond delay="0"/>
                                          </p:stCondLst>
                                        </p:cTn>
                                        <p:tgtEl>
                                          <p:spTgt spid="4"/>
                                        </p:tgtEl>
                                        <p:attrNameLst>
                                          <p:attrName>style.visibility</p:attrName>
                                        </p:attrNameLst>
                                      </p:cBhvr>
                                      <p:to>
                                        <p:strVal val="visible"/>
                                      </p:to>
                                    </p:set>
                                    <p:animEffect transition="in" filter="fade">
                                      <p:cBhvr>
                                        <p:cTn id="34" dur="1000"/>
                                        <p:tgtEl>
                                          <p:spTgt spid="4"/>
                                        </p:tgtEl>
                                      </p:cBhvr>
                                    </p:animEffect>
                                    <p:anim calcmode="lin" valueType="num">
                                      <p:cBhvr>
                                        <p:cTn id="35" dur="1000" fill="hold"/>
                                        <p:tgtEl>
                                          <p:spTgt spid="4"/>
                                        </p:tgtEl>
                                        <p:attrNameLst>
                                          <p:attrName>ppt_x</p:attrName>
                                        </p:attrNameLst>
                                      </p:cBhvr>
                                      <p:tavLst>
                                        <p:tav tm="0">
                                          <p:val>
                                            <p:strVal val="#ppt_x"/>
                                          </p:val>
                                        </p:tav>
                                        <p:tav tm="100000">
                                          <p:val>
                                            <p:strVal val="#ppt_x"/>
                                          </p:val>
                                        </p:tav>
                                      </p:tavLst>
                                    </p:anim>
                                    <p:anim calcmode="lin" valueType="num">
                                      <p:cBhvr>
                                        <p:cTn id="36" dur="1000" fill="hold"/>
                                        <p:tgtEl>
                                          <p:spTgt spid="4"/>
                                        </p:tgtEl>
                                        <p:attrNameLst>
                                          <p:attrName>ppt_y</p:attrName>
                                        </p:attrNameLst>
                                      </p:cBhvr>
                                      <p:tavLst>
                                        <p:tav tm="0">
                                          <p:val>
                                            <p:strVal val="#ppt_y+.1"/>
                                          </p:val>
                                        </p:tav>
                                        <p:tav tm="100000">
                                          <p:val>
                                            <p:strVal val="#ppt_y"/>
                                          </p:val>
                                        </p:tav>
                                      </p:tavLst>
                                    </p:anim>
                                  </p:childTnLst>
                                </p:cTn>
                              </p:par>
                              <p:par>
                                <p:cTn id="37" presetID="42" presetClass="entr" presetSubtype="0" fill="hold" nodeType="withEffect">
                                  <p:stCondLst>
                                    <p:cond delay="0"/>
                                  </p:stCondLst>
                                  <p:childTnLst>
                                    <p:set>
                                      <p:cBhvr>
                                        <p:cTn id="38" dur="1" fill="hold">
                                          <p:stCondLst>
                                            <p:cond delay="0"/>
                                          </p:stCondLst>
                                        </p:cTn>
                                        <p:tgtEl>
                                          <p:spTgt spid="6"/>
                                        </p:tgtEl>
                                        <p:attrNameLst>
                                          <p:attrName>style.visibility</p:attrName>
                                        </p:attrNameLst>
                                      </p:cBhvr>
                                      <p:to>
                                        <p:strVal val="visible"/>
                                      </p:to>
                                    </p:set>
                                    <p:animEffect transition="in" filter="fade">
                                      <p:cBhvr>
                                        <p:cTn id="39" dur="1000"/>
                                        <p:tgtEl>
                                          <p:spTgt spid="6"/>
                                        </p:tgtEl>
                                      </p:cBhvr>
                                    </p:animEffect>
                                    <p:anim calcmode="lin" valueType="num">
                                      <p:cBhvr>
                                        <p:cTn id="40" dur="1000" fill="hold"/>
                                        <p:tgtEl>
                                          <p:spTgt spid="6"/>
                                        </p:tgtEl>
                                        <p:attrNameLst>
                                          <p:attrName>ppt_x</p:attrName>
                                        </p:attrNameLst>
                                      </p:cBhvr>
                                      <p:tavLst>
                                        <p:tav tm="0">
                                          <p:val>
                                            <p:strVal val="#ppt_x"/>
                                          </p:val>
                                        </p:tav>
                                        <p:tav tm="100000">
                                          <p:val>
                                            <p:strVal val="#ppt_x"/>
                                          </p:val>
                                        </p:tav>
                                      </p:tavLst>
                                    </p:anim>
                                    <p:anim calcmode="lin" valueType="num">
                                      <p:cBhvr>
                                        <p:cTn id="41" dur="1000" fill="hold"/>
                                        <p:tgtEl>
                                          <p:spTgt spid="6"/>
                                        </p:tgtEl>
                                        <p:attrNameLst>
                                          <p:attrName>ppt_y</p:attrName>
                                        </p:attrNameLst>
                                      </p:cBhvr>
                                      <p:tavLst>
                                        <p:tav tm="0">
                                          <p:val>
                                            <p:strVal val="#ppt_y+.1"/>
                                          </p:val>
                                        </p:tav>
                                        <p:tav tm="100000">
                                          <p:val>
                                            <p:strVal val="#ppt_y"/>
                                          </p:val>
                                        </p:tav>
                                      </p:tavLst>
                                    </p:anim>
                                  </p:childTnLst>
                                </p:cTn>
                              </p:par>
                              <p:par>
                                <p:cTn id="42" presetID="42" presetClass="entr" presetSubtype="0" fill="hold" nodeType="withEffect">
                                  <p:stCondLst>
                                    <p:cond delay="0"/>
                                  </p:stCondLst>
                                  <p:childTnLst>
                                    <p:set>
                                      <p:cBhvr>
                                        <p:cTn id="43" dur="1" fill="hold">
                                          <p:stCondLst>
                                            <p:cond delay="0"/>
                                          </p:stCondLst>
                                        </p:cTn>
                                        <p:tgtEl>
                                          <p:spTgt spid="7"/>
                                        </p:tgtEl>
                                        <p:attrNameLst>
                                          <p:attrName>style.visibility</p:attrName>
                                        </p:attrNameLst>
                                      </p:cBhvr>
                                      <p:to>
                                        <p:strVal val="visible"/>
                                      </p:to>
                                    </p:set>
                                    <p:animEffect transition="in" filter="fade">
                                      <p:cBhvr>
                                        <p:cTn id="44" dur="1000"/>
                                        <p:tgtEl>
                                          <p:spTgt spid="7"/>
                                        </p:tgtEl>
                                      </p:cBhvr>
                                    </p:animEffect>
                                    <p:anim calcmode="lin" valueType="num">
                                      <p:cBhvr>
                                        <p:cTn id="45" dur="1000" fill="hold"/>
                                        <p:tgtEl>
                                          <p:spTgt spid="7"/>
                                        </p:tgtEl>
                                        <p:attrNameLst>
                                          <p:attrName>ppt_x</p:attrName>
                                        </p:attrNameLst>
                                      </p:cBhvr>
                                      <p:tavLst>
                                        <p:tav tm="0">
                                          <p:val>
                                            <p:strVal val="#ppt_x"/>
                                          </p:val>
                                        </p:tav>
                                        <p:tav tm="100000">
                                          <p:val>
                                            <p:strVal val="#ppt_x"/>
                                          </p:val>
                                        </p:tav>
                                      </p:tavLst>
                                    </p:anim>
                                    <p:anim calcmode="lin" valueType="num">
                                      <p:cBhvr>
                                        <p:cTn id="46" dur="1000" fill="hold"/>
                                        <p:tgtEl>
                                          <p:spTgt spid="7"/>
                                        </p:tgtEl>
                                        <p:attrNameLst>
                                          <p:attrName>ppt_y</p:attrName>
                                        </p:attrNameLst>
                                      </p:cBhvr>
                                      <p:tavLst>
                                        <p:tav tm="0">
                                          <p:val>
                                            <p:strVal val="#ppt_y+.1"/>
                                          </p:val>
                                        </p:tav>
                                        <p:tav tm="100000">
                                          <p:val>
                                            <p:strVal val="#ppt_y"/>
                                          </p:val>
                                        </p:tav>
                                      </p:tavLst>
                                    </p:anim>
                                  </p:childTnLst>
                                </p:cTn>
                              </p:par>
                              <p:par>
                                <p:cTn id="47" presetID="42" presetClass="entr" presetSubtype="0" fill="hold" nodeType="withEffect">
                                  <p:stCondLst>
                                    <p:cond delay="0"/>
                                  </p:stCondLst>
                                  <p:childTnLst>
                                    <p:set>
                                      <p:cBhvr>
                                        <p:cTn id="48" dur="1" fill="hold">
                                          <p:stCondLst>
                                            <p:cond delay="0"/>
                                          </p:stCondLst>
                                        </p:cTn>
                                        <p:tgtEl>
                                          <p:spTgt spid="9"/>
                                        </p:tgtEl>
                                        <p:attrNameLst>
                                          <p:attrName>style.visibility</p:attrName>
                                        </p:attrNameLst>
                                      </p:cBhvr>
                                      <p:to>
                                        <p:strVal val="visible"/>
                                      </p:to>
                                    </p:set>
                                    <p:animEffect transition="in" filter="fade">
                                      <p:cBhvr>
                                        <p:cTn id="49" dur="1000"/>
                                        <p:tgtEl>
                                          <p:spTgt spid="9"/>
                                        </p:tgtEl>
                                      </p:cBhvr>
                                    </p:animEffect>
                                    <p:anim calcmode="lin" valueType="num">
                                      <p:cBhvr>
                                        <p:cTn id="50" dur="1000" fill="hold"/>
                                        <p:tgtEl>
                                          <p:spTgt spid="9"/>
                                        </p:tgtEl>
                                        <p:attrNameLst>
                                          <p:attrName>ppt_x</p:attrName>
                                        </p:attrNameLst>
                                      </p:cBhvr>
                                      <p:tavLst>
                                        <p:tav tm="0">
                                          <p:val>
                                            <p:strVal val="#ppt_x"/>
                                          </p:val>
                                        </p:tav>
                                        <p:tav tm="100000">
                                          <p:val>
                                            <p:strVal val="#ppt_x"/>
                                          </p:val>
                                        </p:tav>
                                      </p:tavLst>
                                    </p:anim>
                                    <p:anim calcmode="lin" valueType="num">
                                      <p:cBhvr>
                                        <p:cTn id="51" dur="1000" fill="hold"/>
                                        <p:tgtEl>
                                          <p:spTgt spid="9"/>
                                        </p:tgtEl>
                                        <p:attrNameLst>
                                          <p:attrName>ppt_y</p:attrName>
                                        </p:attrNameLst>
                                      </p:cBhvr>
                                      <p:tavLst>
                                        <p:tav tm="0">
                                          <p:val>
                                            <p:strVal val="#ppt_y+.1"/>
                                          </p:val>
                                        </p:tav>
                                        <p:tav tm="100000">
                                          <p:val>
                                            <p:strVal val="#ppt_y"/>
                                          </p:val>
                                        </p:tav>
                                      </p:tavLst>
                                    </p:anim>
                                  </p:childTnLst>
                                </p:cTn>
                              </p:par>
                              <p:par>
                                <p:cTn id="52" presetID="42" presetClass="entr" presetSubtype="0" fill="hold" nodeType="withEffect">
                                  <p:stCondLst>
                                    <p:cond delay="0"/>
                                  </p:stCondLst>
                                  <p:childTnLst>
                                    <p:set>
                                      <p:cBhvr>
                                        <p:cTn id="53" dur="1" fill="hold">
                                          <p:stCondLst>
                                            <p:cond delay="0"/>
                                          </p:stCondLst>
                                        </p:cTn>
                                        <p:tgtEl>
                                          <p:spTgt spid="12"/>
                                        </p:tgtEl>
                                        <p:attrNameLst>
                                          <p:attrName>style.visibility</p:attrName>
                                        </p:attrNameLst>
                                      </p:cBhvr>
                                      <p:to>
                                        <p:strVal val="visible"/>
                                      </p:to>
                                    </p:set>
                                    <p:animEffect transition="in" filter="fade">
                                      <p:cBhvr>
                                        <p:cTn id="54" dur="1000"/>
                                        <p:tgtEl>
                                          <p:spTgt spid="12"/>
                                        </p:tgtEl>
                                      </p:cBhvr>
                                    </p:animEffect>
                                    <p:anim calcmode="lin" valueType="num">
                                      <p:cBhvr>
                                        <p:cTn id="55" dur="1000" fill="hold"/>
                                        <p:tgtEl>
                                          <p:spTgt spid="12"/>
                                        </p:tgtEl>
                                        <p:attrNameLst>
                                          <p:attrName>ppt_x</p:attrName>
                                        </p:attrNameLst>
                                      </p:cBhvr>
                                      <p:tavLst>
                                        <p:tav tm="0">
                                          <p:val>
                                            <p:strVal val="#ppt_x"/>
                                          </p:val>
                                        </p:tav>
                                        <p:tav tm="100000">
                                          <p:val>
                                            <p:strVal val="#ppt_x"/>
                                          </p:val>
                                        </p:tav>
                                      </p:tavLst>
                                    </p:anim>
                                    <p:anim calcmode="lin" valueType="num">
                                      <p:cBhvr>
                                        <p:cTn id="56"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1" presetClass="entr" presetSubtype="1" fill="hold" nodeType="clickEffect">
                                  <p:stCondLst>
                                    <p:cond delay="0"/>
                                  </p:stCondLst>
                                  <p:childTnLst>
                                    <p:set>
                                      <p:cBhvr>
                                        <p:cTn id="60" dur="1" fill="hold">
                                          <p:stCondLst>
                                            <p:cond delay="0"/>
                                          </p:stCondLst>
                                        </p:cTn>
                                        <p:tgtEl>
                                          <p:spTgt spid="17"/>
                                        </p:tgtEl>
                                        <p:attrNameLst>
                                          <p:attrName>style.visibility</p:attrName>
                                        </p:attrNameLst>
                                      </p:cBhvr>
                                      <p:to>
                                        <p:strVal val="visible"/>
                                      </p:to>
                                    </p:set>
                                    <p:animEffect transition="in" filter="wheel(1)">
                                      <p:cBhvr>
                                        <p:cTn id="61" dur="2000"/>
                                        <p:tgtEl>
                                          <p:spTgt spid="17"/>
                                        </p:tgtEl>
                                      </p:cBhvr>
                                    </p:animEffect>
                                  </p:childTnLst>
                                </p:cTn>
                              </p:par>
                            </p:childTnLst>
                          </p:cTn>
                        </p:par>
                      </p:childTnLst>
                    </p:cTn>
                  </p:par>
                  <p:par>
                    <p:cTn id="62" fill="hold">
                      <p:stCondLst>
                        <p:cond delay="indefinite"/>
                      </p:stCondLst>
                      <p:childTnLst>
                        <p:par>
                          <p:cTn id="63" fill="hold">
                            <p:stCondLst>
                              <p:cond delay="0"/>
                            </p:stCondLst>
                            <p:childTnLst>
                              <p:par>
                                <p:cTn id="64" presetID="21" presetClass="entr" presetSubtype="1" fill="hold" nodeType="clickEffect">
                                  <p:stCondLst>
                                    <p:cond delay="0"/>
                                  </p:stCondLst>
                                  <p:childTnLst>
                                    <p:set>
                                      <p:cBhvr>
                                        <p:cTn id="65" dur="1" fill="hold">
                                          <p:stCondLst>
                                            <p:cond delay="0"/>
                                          </p:stCondLst>
                                        </p:cTn>
                                        <p:tgtEl>
                                          <p:spTgt spid="16"/>
                                        </p:tgtEl>
                                        <p:attrNameLst>
                                          <p:attrName>style.visibility</p:attrName>
                                        </p:attrNameLst>
                                      </p:cBhvr>
                                      <p:to>
                                        <p:strVal val="visible"/>
                                      </p:to>
                                    </p:set>
                                    <p:animEffect transition="in" filter="wheel(1)">
                                      <p:cBhvr>
                                        <p:cTn id="66" dur="2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idx="1"/>
          </p:nvPr>
        </p:nvPicPr>
        <p:blipFill>
          <a:blip r:embed="rId2"/>
          <a:srcRect l="2274" r="2274"/>
          <a:stretch>
            <a:fillRect/>
          </a:stretch>
        </p:blipFill>
        <p:spPr>
          <a:xfrm>
            <a:off x="7454900" y="1600200"/>
            <a:ext cx="3281363" cy="4572000"/>
          </a:xfrm>
          <a:prstGeom prst="rect">
            <a:avLst/>
          </a:prstGeom>
        </p:spPr>
      </p:pic>
      <p:graphicFrame>
        <p:nvGraphicFramePr>
          <p:cNvPr id="3" name="Diagram 2"/>
          <p:cNvGraphicFramePr/>
          <p:nvPr>
            <p:extLst>
              <p:ext uri="{D42A27DB-BD31-4B8C-83A1-F6EECF244321}">
                <p14:modId xmlns:p14="http://schemas.microsoft.com/office/powerpoint/2010/main" val="567831043"/>
              </p:ext>
            </p:extLst>
          </p:nvPr>
        </p:nvGraphicFramePr>
        <p:xfrm>
          <a:off x="-520700" y="753533"/>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 name="Picture Placeholder 4"/>
          <p:cNvPicPr>
            <a:picLocks noChangeAspect="1"/>
          </p:cNvPicPr>
          <p:nvPr/>
        </p:nvPicPr>
        <p:blipFill>
          <a:blip r:embed="rId8"/>
          <a:srcRect t="2180" b="2180"/>
          <a:stretch>
            <a:fillRect/>
          </a:stretch>
        </p:blipFill>
        <p:spPr>
          <a:xfrm>
            <a:off x="7454900" y="1600200"/>
            <a:ext cx="3281362" cy="4572000"/>
          </a:xfrm>
          <a:prstGeom prst="rect">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380058315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idx="1"/>
          </p:nvPr>
        </p:nvPicPr>
        <p:blipFill>
          <a:blip r:embed="rId2"/>
          <a:srcRect l="2274" r="2274"/>
          <a:stretch>
            <a:fillRect/>
          </a:stretch>
        </p:blipFill>
        <p:spPr>
          <a:xfrm>
            <a:off x="7454900" y="1600200"/>
            <a:ext cx="3281363" cy="4572000"/>
          </a:xfrm>
          <a:prstGeom prst="rect">
            <a:avLst/>
          </a:prstGeom>
        </p:spPr>
      </p:pic>
      <p:graphicFrame>
        <p:nvGraphicFramePr>
          <p:cNvPr id="3" name="Diagram 2"/>
          <p:cNvGraphicFramePr/>
          <p:nvPr>
            <p:extLst>
              <p:ext uri="{D42A27DB-BD31-4B8C-83A1-F6EECF244321}">
                <p14:modId xmlns:p14="http://schemas.microsoft.com/office/powerpoint/2010/main" val="799776910"/>
              </p:ext>
            </p:extLst>
          </p:nvPr>
        </p:nvGraphicFramePr>
        <p:xfrm>
          <a:off x="-520700" y="753533"/>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4345239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Threat modeling</a:t>
            </a:r>
            <a:endParaRPr lang="en-US" b="1" dirty="0"/>
          </a:p>
        </p:txBody>
      </p:sp>
      <p:pic>
        <p:nvPicPr>
          <p:cNvPr id="3" name="Picture 2"/>
          <p:cNvPicPr>
            <a:picLocks noChangeAspect="1"/>
          </p:cNvPicPr>
          <p:nvPr/>
        </p:nvPicPr>
        <p:blipFill>
          <a:blip r:embed="rId2"/>
          <a:stretch>
            <a:fillRect/>
          </a:stretch>
        </p:blipFill>
        <p:spPr>
          <a:xfrm>
            <a:off x="5292726" y="242888"/>
            <a:ext cx="5524500" cy="6372225"/>
          </a:xfrm>
          <a:prstGeom prst="rect">
            <a:avLst/>
          </a:prstGeom>
        </p:spPr>
      </p:pic>
    </p:spTree>
    <p:extLst>
      <p:ext uri="{BB962C8B-B14F-4D97-AF65-F5344CB8AC3E}">
        <p14:creationId xmlns:p14="http://schemas.microsoft.com/office/powerpoint/2010/main" val="4009914873"/>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3F296A"/>
      </a:dk2>
      <a:lt2>
        <a:srgbClr val="EBEBEB"/>
      </a:lt2>
      <a:accent1>
        <a:srgbClr val="E84574"/>
      </a:accent1>
      <a:accent2>
        <a:srgbClr val="798FF2"/>
      </a:accent2>
      <a:accent3>
        <a:srgbClr val="95C369"/>
      </a:accent3>
      <a:accent4>
        <a:srgbClr val="EE875A"/>
      </a:accent4>
      <a:accent5>
        <a:srgbClr val="C363E8"/>
      </a:accent5>
      <a:accent6>
        <a:srgbClr val="6AADC8"/>
      </a:accent6>
      <a:hlink>
        <a:srgbClr val="FE80C7"/>
      </a:hlink>
      <a:folHlink>
        <a:srgbClr val="FBA3EC"/>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61DDDE80-2DFA-4F2A-B66F-72059846BDA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TM03457452[[fn=Celestial]]</Template>
  <TotalTime>33287</TotalTime>
  <Words>1756</Words>
  <Application>Microsoft Office PowerPoint</Application>
  <PresentationFormat>Widescreen</PresentationFormat>
  <Paragraphs>249</Paragraphs>
  <Slides>50</Slides>
  <Notes>29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50</vt:i4>
      </vt:variant>
    </vt:vector>
  </HeadingPairs>
  <TitlesOfParts>
    <vt:vector size="56" baseType="lpstr">
      <vt:lpstr>Arial</vt:lpstr>
      <vt:lpstr>Calibri</vt:lpstr>
      <vt:lpstr>Calibri Light</vt:lpstr>
      <vt:lpstr>Times New Roman</vt:lpstr>
      <vt:lpstr>Wingdings</vt:lpstr>
      <vt:lpstr>Celestial</vt:lpstr>
      <vt:lpstr>Threat modeling global catastrophic risks</vt:lpstr>
      <vt:lpstr>OH MY GOD WE’RE ALL GOING TO F*!&amp;@#^$%ING DIE </vt:lpstr>
      <vt:lpstr>Agenda</vt:lpstr>
      <vt:lpstr>PowerPoint Presentation</vt:lpstr>
      <vt:lpstr>Existential risk</vt:lpstr>
      <vt:lpstr>Global catastrophic risks</vt:lpstr>
      <vt:lpstr>PowerPoint Presentation</vt:lpstr>
      <vt:lpstr>PowerPoint Presentation</vt:lpstr>
      <vt:lpstr>Threat modeling</vt:lpstr>
      <vt:lpstr>THREAT MODELING – Window Snyder</vt:lpstr>
      <vt:lpstr>Threat modeling is a methodology for identifying security vulnerabilities, for identifying the risks of a security vulnerability within that application</vt:lpstr>
      <vt:lpstr>THREAT MODELING – Window Snyder</vt:lpstr>
      <vt:lpstr>Threat modeling – Window snyder</vt:lpstr>
      <vt:lpstr>Here's a pattern, and if we implement one architectural change we can eliminate all these vulnerabilities.</vt:lpstr>
      <vt:lpstr>Threat modeling – Adam shostack</vt:lpstr>
      <vt:lpstr>Threat modeling</vt:lpstr>
      <vt:lpstr>All models are wrong, some models are useful</vt:lpstr>
      <vt:lpstr>Threat modeling - stride</vt:lpstr>
      <vt:lpstr>Threat modeling – STRIDE sPOOFING</vt:lpstr>
      <vt:lpstr>Threat modeling – STRIDE tAMPERING</vt:lpstr>
      <vt:lpstr>Threat modeling – STRIDE repudiation</vt:lpstr>
      <vt:lpstr>Threat modeling – STRIDE information disclosure</vt:lpstr>
      <vt:lpstr>Threat modeling – STRIDE denial of service</vt:lpstr>
      <vt:lpstr>Threat modeling – STRIDE elevation of privilege</vt:lpstr>
      <vt:lpstr>Artificial intelligence</vt:lpstr>
      <vt:lpstr>Artificial intelligence</vt:lpstr>
      <vt:lpstr>Artificial intelligence – Weak ai</vt:lpstr>
      <vt:lpstr>Artificial intelligence – Strong ai (Agi)</vt:lpstr>
      <vt:lpstr>Artificial intelligence – Strong ai (Agi)</vt:lpstr>
      <vt:lpstr>Artificial intelligence – superintelligence</vt:lpstr>
      <vt:lpstr>Artificial intelligence – Ray kurzweil</vt:lpstr>
      <vt:lpstr>Ray Kurzweil - singularity</vt:lpstr>
      <vt:lpstr>law of  accelerating returns</vt:lpstr>
      <vt:lpstr>Ray Kurzweil – law of accelerating returns</vt:lpstr>
      <vt:lpstr>Ray Kurzweil –Moore’s law</vt:lpstr>
      <vt:lpstr>Artificial intelligence – Eliezer Yudkowsky</vt:lpstr>
      <vt:lpstr>Artificial intelligence – Eliezer Yudkowsky</vt:lpstr>
      <vt:lpstr>Artificial intelligence – Coherent extrapolated volition (CEV)</vt:lpstr>
      <vt:lpstr>Artificial intelligence – Nick bostrom</vt:lpstr>
      <vt:lpstr>Nick bostrom – existential risk classification</vt:lpstr>
      <vt:lpstr>Nick bostrom – existential risk classification</vt:lpstr>
      <vt:lpstr>Nick bostrom - recalcitrance</vt:lpstr>
      <vt:lpstr>nanotechnology</vt:lpstr>
      <vt:lpstr>Nanotechnology – k. eric drexler</vt:lpstr>
      <vt:lpstr>K. Eric Drexler ENGINES OF CREATION</vt:lpstr>
      <vt:lpstr>K. Eric Drexler atomically precise manufacturing</vt:lpstr>
      <vt:lpstr>K. Eric Drexler Threats From machines</vt:lpstr>
      <vt:lpstr>K. Eric Drexler Threats From assembler breakthrough</vt:lpstr>
      <vt:lpstr>K. Eric Drexler probability of success</vt:lpstr>
      <vt:lpstr>THREAT MODELING EXISTENTIAL RISK: Nick bostrom - Superintelligence</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Threat modeling global catastrophic risks</dc:title>
  <dc:creator>Luke Donoho</dc:creator>
  <cp:lastModifiedBy>Luke Donoho</cp:lastModifiedBy>
  <cp:revision>253</cp:revision>
  <cp:lastPrinted>2015-09-24T14:42:56Z</cp:lastPrinted>
  <dcterms:created xsi:type="dcterms:W3CDTF">2015-07-22T20:05:49Z</dcterms:created>
  <dcterms:modified xsi:type="dcterms:W3CDTF">2015-09-29T10:34:43Z</dcterms:modified>
</cp:coreProperties>
</file>